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6"/>
  </p:notesMasterIdLst>
  <p:handoutMasterIdLst>
    <p:handoutMasterId r:id="rId37"/>
  </p:handoutMasterIdLst>
  <p:sldIdLst>
    <p:sldId id="273" r:id="rId2"/>
    <p:sldId id="485" r:id="rId3"/>
    <p:sldId id="549" r:id="rId4"/>
    <p:sldId id="554" r:id="rId5"/>
    <p:sldId id="533" r:id="rId6"/>
    <p:sldId id="559" r:id="rId7"/>
    <p:sldId id="555" r:id="rId8"/>
    <p:sldId id="556" r:id="rId9"/>
    <p:sldId id="557" r:id="rId10"/>
    <p:sldId id="558" r:id="rId11"/>
    <p:sldId id="560" r:id="rId12"/>
    <p:sldId id="561" r:id="rId13"/>
    <p:sldId id="562" r:id="rId14"/>
    <p:sldId id="563" r:id="rId15"/>
    <p:sldId id="564" r:id="rId16"/>
    <p:sldId id="566" r:id="rId17"/>
    <p:sldId id="567" r:id="rId18"/>
    <p:sldId id="568" r:id="rId19"/>
    <p:sldId id="569" r:id="rId20"/>
    <p:sldId id="585" r:id="rId21"/>
    <p:sldId id="576" r:id="rId22"/>
    <p:sldId id="587" r:id="rId23"/>
    <p:sldId id="588" r:id="rId24"/>
    <p:sldId id="589" r:id="rId25"/>
    <p:sldId id="590" r:id="rId26"/>
    <p:sldId id="591" r:id="rId27"/>
    <p:sldId id="584" r:id="rId28"/>
    <p:sldId id="592" r:id="rId29"/>
    <p:sldId id="593" r:id="rId30"/>
    <p:sldId id="594" r:id="rId31"/>
    <p:sldId id="595" r:id="rId32"/>
    <p:sldId id="596" r:id="rId33"/>
    <p:sldId id="577" r:id="rId34"/>
    <p:sldId id="293" r:id="rId35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CCCC"/>
    <a:srgbClr val="FF9999"/>
    <a:srgbClr val="F89AD9"/>
    <a:srgbClr val="FFFFFF"/>
    <a:srgbClr val="33CCFF"/>
    <a:srgbClr val="DDDDDD"/>
    <a:srgbClr val="C0C0C0"/>
    <a:srgbClr val="72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5" autoAdjust="0"/>
    <p:restoredTop sz="82585" autoAdjust="0"/>
  </p:normalViewPr>
  <p:slideViewPr>
    <p:cSldViewPr snapToObjects="1">
      <p:cViewPr varScale="1">
        <p:scale>
          <a:sx n="58" d="100"/>
          <a:sy n="58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10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3EE20-D407-4EE3-A34C-F9D8D6868395}" type="datetimeFigureOut">
              <a:rPr lang="en-US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BF002-741F-4358-9A6B-CA10A47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1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1B999-89A9-479F-BD0C-79C89ADB2B5B}" type="datetimeFigureOut">
              <a:rPr lang="en-US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3" y="4717415"/>
            <a:ext cx="5436874" cy="4469130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6AB37-CA25-44D6-BC7E-B8DFD92C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41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4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1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7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5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 userDrawn="1"/>
        </p:nvGrpSpPr>
        <p:grpSpPr bwMode="auto">
          <a:xfrm>
            <a:off x="-373063" y="-14288"/>
            <a:ext cx="9528176" cy="6888163"/>
            <a:chOff x="-372667" y="-15003"/>
            <a:chExt cx="9528554" cy="6888572"/>
          </a:xfrm>
        </p:grpSpPr>
        <p:sp>
          <p:nvSpPr>
            <p:cNvPr id="5" name="Freeform 4"/>
            <p:cNvSpPr/>
            <p:nvPr userDrawn="1"/>
          </p:nvSpPr>
          <p:spPr bwMode="gray">
            <a:xfrm>
              <a:off x="-21815" y="-15003"/>
              <a:ext cx="9177702" cy="6880635"/>
            </a:xfrm>
            <a:custGeom>
              <a:avLst/>
              <a:gdLst>
                <a:gd name="connsiteX0" fmla="*/ 0 w 8544910"/>
                <a:gd name="connsiteY0" fmla="*/ 2727434 h 3184634"/>
                <a:gd name="connsiteX1" fmla="*/ 7898524 w 8544910"/>
                <a:gd name="connsiteY1" fmla="*/ 0 h 3184634"/>
                <a:gd name="connsiteX2" fmla="*/ 8544910 w 8544910"/>
                <a:gd name="connsiteY2" fmla="*/ 15765 h 3184634"/>
                <a:gd name="connsiteX3" fmla="*/ 15766 w 8544910"/>
                <a:gd name="connsiteY3" fmla="*/ 3184634 h 3184634"/>
                <a:gd name="connsiteX4" fmla="*/ 0 w 8544910"/>
                <a:gd name="connsiteY4" fmla="*/ 2727434 h 3184634"/>
                <a:gd name="connsiteX0" fmla="*/ 0 w 8544910"/>
                <a:gd name="connsiteY0" fmla="*/ 2727434 h 2900384"/>
                <a:gd name="connsiteX1" fmla="*/ 7898524 w 8544910"/>
                <a:gd name="connsiteY1" fmla="*/ 0 h 2900384"/>
                <a:gd name="connsiteX2" fmla="*/ 8544910 w 8544910"/>
                <a:gd name="connsiteY2" fmla="*/ 15765 h 2900384"/>
                <a:gd name="connsiteX3" fmla="*/ 0 w 8544910"/>
                <a:gd name="connsiteY3" fmla="*/ 2900384 h 2900384"/>
                <a:gd name="connsiteX4" fmla="*/ 0 w 8544910"/>
                <a:gd name="connsiteY4" fmla="*/ 2727434 h 2900384"/>
                <a:gd name="connsiteX0" fmla="*/ 0 w 8370761"/>
                <a:gd name="connsiteY0" fmla="*/ 2727434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27434 h 2900384"/>
                <a:gd name="connsiteX0" fmla="*/ 0 w 8370761"/>
                <a:gd name="connsiteY0" fmla="*/ 270121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01216 h 2900384"/>
                <a:gd name="connsiteX0" fmla="*/ 0 w 8370761"/>
                <a:gd name="connsiteY0" fmla="*/ 239597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791092"/>
                <a:gd name="connsiteX1" fmla="*/ 7898524 w 8871972"/>
                <a:gd name="connsiteY1" fmla="*/ 0 h 2791092"/>
                <a:gd name="connsiteX2" fmla="*/ 8871972 w 8871972"/>
                <a:gd name="connsiteY2" fmla="*/ 1 h 2791092"/>
                <a:gd name="connsiteX3" fmla="*/ 44595 w 8871972"/>
                <a:gd name="connsiteY3" fmla="*/ 2791092 h 2791092"/>
                <a:gd name="connsiteX4" fmla="*/ 0 w 8871972"/>
                <a:gd name="connsiteY4" fmla="*/ 2395976 h 2791092"/>
                <a:gd name="connsiteX0" fmla="*/ 0 w 8871972"/>
                <a:gd name="connsiteY0" fmla="*/ 2395976 h 2499654"/>
                <a:gd name="connsiteX1" fmla="*/ 7898524 w 8871972"/>
                <a:gd name="connsiteY1" fmla="*/ 0 h 2499654"/>
                <a:gd name="connsiteX2" fmla="*/ 8871972 w 8871972"/>
                <a:gd name="connsiteY2" fmla="*/ 1 h 2499654"/>
                <a:gd name="connsiteX3" fmla="*/ 56287 w 8871972"/>
                <a:gd name="connsiteY3" fmla="*/ 2499654 h 2499654"/>
                <a:gd name="connsiteX4" fmla="*/ 0 w 8871972"/>
                <a:gd name="connsiteY4" fmla="*/ 2395976 h 2499654"/>
                <a:gd name="connsiteX0" fmla="*/ 0 w 8160852"/>
                <a:gd name="connsiteY0" fmla="*/ 2395976 h 2499654"/>
                <a:gd name="connsiteX1" fmla="*/ 7898524 w 8160852"/>
                <a:gd name="connsiteY1" fmla="*/ 0 h 2499654"/>
                <a:gd name="connsiteX2" fmla="*/ 8160852 w 8160852"/>
                <a:gd name="connsiteY2" fmla="*/ 11210 h 2499654"/>
                <a:gd name="connsiteX3" fmla="*/ 56287 w 8160852"/>
                <a:gd name="connsiteY3" fmla="*/ 2499654 h 2499654"/>
                <a:gd name="connsiteX4" fmla="*/ 0 w 8160852"/>
                <a:gd name="connsiteY4" fmla="*/ 2395976 h 2499654"/>
                <a:gd name="connsiteX0" fmla="*/ 0 w 9367967"/>
                <a:gd name="connsiteY0" fmla="*/ 2395976 h 2499654"/>
                <a:gd name="connsiteX1" fmla="*/ 7898524 w 9367967"/>
                <a:gd name="connsiteY1" fmla="*/ 0 h 2499654"/>
                <a:gd name="connsiteX2" fmla="*/ 9367967 w 9367967"/>
                <a:gd name="connsiteY2" fmla="*/ 2 h 2499654"/>
                <a:gd name="connsiteX3" fmla="*/ 56287 w 9367967"/>
                <a:gd name="connsiteY3" fmla="*/ 2499654 h 2499654"/>
                <a:gd name="connsiteX4" fmla="*/ 0 w 9367967"/>
                <a:gd name="connsiteY4" fmla="*/ 2395976 h 2499654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5040 w 9367967"/>
                <a:gd name="connsiteY3" fmla="*/ 6303962 h 6303962"/>
                <a:gd name="connsiteX4" fmla="*/ 0 w 9367967"/>
                <a:gd name="connsiteY4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469804 w 9367967"/>
                <a:gd name="connsiteY3" fmla="*/ 3990478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9367967 w 9367967"/>
                <a:gd name="connsiteY3" fmla="*/ 6303962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226737 w 9332927"/>
                <a:gd name="connsiteY0" fmla="*/ 2395976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226737 w 9332927"/>
                <a:gd name="connsiteY5" fmla="*/ 2395976 h 6303962"/>
                <a:gd name="connsiteX0" fmla="*/ 3742 w 9332927"/>
                <a:gd name="connsiteY0" fmla="*/ 2369705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3742 w 9332927"/>
                <a:gd name="connsiteY5" fmla="*/ 2369705 h 6303962"/>
                <a:gd name="connsiteX0" fmla="*/ 3742 w 9332927"/>
                <a:gd name="connsiteY0" fmla="*/ 2378462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3742 w 9332927"/>
                <a:gd name="connsiteY5" fmla="*/ 2378462 h 6312719"/>
                <a:gd name="connsiteX0" fmla="*/ 14493 w 9332927"/>
                <a:gd name="connsiteY0" fmla="*/ 2352627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14493 w 9332927"/>
                <a:gd name="connsiteY5" fmla="*/ 2352627 h 6312719"/>
                <a:gd name="connsiteX0" fmla="*/ 1247 w 9342110"/>
                <a:gd name="connsiteY0" fmla="*/ 2326793 h 6312719"/>
                <a:gd name="connsiteX1" fmla="*/ 7998708 w 9342110"/>
                <a:gd name="connsiteY1" fmla="*/ 0 h 6312719"/>
                <a:gd name="connsiteX2" fmla="*/ 9342110 w 9342110"/>
                <a:gd name="connsiteY2" fmla="*/ 8759 h 6312719"/>
                <a:gd name="connsiteX3" fmla="*/ 9342110 w 9342110"/>
                <a:gd name="connsiteY3" fmla="*/ 6312719 h 6312719"/>
                <a:gd name="connsiteX4" fmla="*/ 9183 w 9342110"/>
                <a:gd name="connsiteY4" fmla="*/ 6312719 h 6312719"/>
                <a:gd name="connsiteX5" fmla="*/ 1247 w 9342110"/>
                <a:gd name="connsiteY5" fmla="*/ 2326793 h 6312719"/>
                <a:gd name="connsiteX0" fmla="*/ 1247 w 9342110"/>
                <a:gd name="connsiteY0" fmla="*/ 2330458 h 6316384"/>
                <a:gd name="connsiteX1" fmla="*/ 7998708 w 9342110"/>
                <a:gd name="connsiteY1" fmla="*/ 3665 h 6316384"/>
                <a:gd name="connsiteX2" fmla="*/ 9328030 w 9342110"/>
                <a:gd name="connsiteY2" fmla="*/ 0 h 6316384"/>
                <a:gd name="connsiteX3" fmla="*/ 9342110 w 9342110"/>
                <a:gd name="connsiteY3" fmla="*/ 6316384 h 6316384"/>
                <a:gd name="connsiteX4" fmla="*/ 9183 w 9342110"/>
                <a:gd name="connsiteY4" fmla="*/ 6316384 h 6316384"/>
                <a:gd name="connsiteX5" fmla="*/ 1247 w 9342110"/>
                <a:gd name="connsiteY5" fmla="*/ 2330458 h 6316384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30 w 9342110"/>
                <a:gd name="connsiteY2" fmla="*/ 16593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29 w 9342110"/>
                <a:gd name="connsiteY2" fmla="*/ 6464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0587 h 6326513"/>
                <a:gd name="connsiteX1" fmla="*/ 8038717 w 9342110"/>
                <a:gd name="connsiteY1" fmla="*/ 52647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  <a:gd name="connsiteX0" fmla="*/ 1247 w 9342110"/>
                <a:gd name="connsiteY0" fmla="*/ 2340587 h 6326513"/>
                <a:gd name="connsiteX1" fmla="*/ 7975698 w 9342110"/>
                <a:gd name="connsiteY1" fmla="*/ 15429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2110" h="6326513">
                  <a:moveTo>
                    <a:pt x="1247" y="2340587"/>
                  </a:moveTo>
                  <a:lnTo>
                    <a:pt x="7975698" y="15429"/>
                  </a:lnTo>
                  <a:lnTo>
                    <a:pt x="9328029" y="0"/>
                  </a:lnTo>
                  <a:cubicBezTo>
                    <a:pt x="9332722" y="2105461"/>
                    <a:pt x="9337417" y="4221052"/>
                    <a:pt x="9342110" y="6326513"/>
                  </a:cubicBezTo>
                  <a:lnTo>
                    <a:pt x="9183" y="6326513"/>
                  </a:lnTo>
                  <a:cubicBezTo>
                    <a:pt x="10430" y="5015094"/>
                    <a:pt x="0" y="3652006"/>
                    <a:pt x="1247" y="23405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  <a:alpha val="36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 bwMode="gray">
            <a:xfrm flipV="1">
              <a:off x="-20264" y="-3667"/>
              <a:ext cx="8053210" cy="2609714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7580 w 6343726"/>
                <a:gd name="connsiteY0" fmla="*/ 0 h 1539496"/>
                <a:gd name="connsiteX1" fmla="*/ 6343726 w 6343726"/>
                <a:gd name="connsiteY1" fmla="*/ 1536740 h 1539496"/>
                <a:gd name="connsiteX2" fmla="*/ 3719 w 6343726"/>
                <a:gd name="connsiteY2" fmla="*/ 1539496 h 1539496"/>
                <a:gd name="connsiteX3" fmla="*/ 7580 w 6343726"/>
                <a:gd name="connsiteY3" fmla="*/ 0 h 1539496"/>
                <a:gd name="connsiteX0" fmla="*/ 7580 w 6359466"/>
                <a:gd name="connsiteY0" fmla="*/ 0 h 1539496"/>
                <a:gd name="connsiteX1" fmla="*/ 6359466 w 6359466"/>
                <a:gd name="connsiteY1" fmla="*/ 1538209 h 1539496"/>
                <a:gd name="connsiteX2" fmla="*/ 3719 w 6359466"/>
                <a:gd name="connsiteY2" fmla="*/ 1539496 h 1539496"/>
                <a:gd name="connsiteX3" fmla="*/ 7580 w 6359466"/>
                <a:gd name="connsiteY3" fmla="*/ 0 h 1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466" h="1539496">
                  <a:moveTo>
                    <a:pt x="7580" y="0"/>
                  </a:moveTo>
                  <a:lnTo>
                    <a:pt x="6359466" y="1538209"/>
                  </a:lnTo>
                  <a:lnTo>
                    <a:pt x="3719" y="1539496"/>
                  </a:lnTo>
                  <a:cubicBezTo>
                    <a:pt x="0" y="1060044"/>
                    <a:pt x="11299" y="479452"/>
                    <a:pt x="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 noChangeAspect="1"/>
            </p:cNvSpPr>
            <p:nvPr userDrawn="1"/>
          </p:nvSpPr>
          <p:spPr bwMode="gray">
            <a:xfrm rot="20517034">
              <a:off x="3040621" y="677653"/>
              <a:ext cx="3323367" cy="402994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3000">
                  <a:schemeClr val="accent2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 userDrawn="1"/>
          </p:nvSpPr>
          <p:spPr bwMode="gray">
            <a:xfrm rot="20517034">
              <a:off x="467355" y="1163751"/>
              <a:ext cx="4565948" cy="553670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3000">
                  <a:schemeClr val="accent3">
                    <a:lumMod val="75000"/>
                  </a:schemeClr>
                </a:gs>
                <a:gs pos="82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 noChangeAspect="1"/>
            </p:cNvSpPr>
            <p:nvPr userDrawn="1"/>
          </p:nvSpPr>
          <p:spPr bwMode="gray">
            <a:xfrm rot="20517034">
              <a:off x="-372667" y="471048"/>
              <a:ext cx="9036309" cy="955811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66047 w 2961211"/>
                <a:gd name="connsiteY0" fmla="*/ 0 h 634520"/>
                <a:gd name="connsiteX1" fmla="*/ 2491361 w 2961211"/>
                <a:gd name="connsiteY1" fmla="*/ 3640 h 634520"/>
                <a:gd name="connsiteX2" fmla="*/ 2640688 w 2961211"/>
                <a:gd name="connsiteY2" fmla="*/ 80015 h 634520"/>
                <a:gd name="connsiteX3" fmla="*/ 2722643 w 2961211"/>
                <a:gd name="connsiteY3" fmla="*/ 312995 h 634520"/>
                <a:gd name="connsiteX4" fmla="*/ 2961211 w 2961211"/>
                <a:gd name="connsiteY4" fmla="*/ 632879 h 634520"/>
                <a:gd name="connsiteX5" fmla="*/ 0 w 2961211"/>
                <a:gd name="connsiteY5" fmla="*/ 634520 h 634520"/>
                <a:gd name="connsiteX6" fmla="*/ 235934 w 2961211"/>
                <a:gd name="connsiteY6" fmla="*/ 243095 h 634520"/>
                <a:gd name="connsiteX7" fmla="*/ 319386 w 2961211"/>
                <a:gd name="connsiteY7" fmla="*/ 75502 h 634520"/>
                <a:gd name="connsiteX8" fmla="*/ 466047 w 2961211"/>
                <a:gd name="connsiteY8" fmla="*/ 0 h 634520"/>
                <a:gd name="connsiteX0" fmla="*/ 466047 w 2961211"/>
                <a:gd name="connsiteY0" fmla="*/ 473 h 632923"/>
                <a:gd name="connsiteX1" fmla="*/ 2491361 w 2961211"/>
                <a:gd name="connsiteY1" fmla="*/ 2043 h 632923"/>
                <a:gd name="connsiteX2" fmla="*/ 2640688 w 2961211"/>
                <a:gd name="connsiteY2" fmla="*/ 78418 h 632923"/>
                <a:gd name="connsiteX3" fmla="*/ 2722643 w 2961211"/>
                <a:gd name="connsiteY3" fmla="*/ 311398 h 632923"/>
                <a:gd name="connsiteX4" fmla="*/ 2961211 w 2961211"/>
                <a:gd name="connsiteY4" fmla="*/ 631282 h 632923"/>
                <a:gd name="connsiteX5" fmla="*/ 0 w 2961211"/>
                <a:gd name="connsiteY5" fmla="*/ 632923 h 632923"/>
                <a:gd name="connsiteX6" fmla="*/ 235934 w 2961211"/>
                <a:gd name="connsiteY6" fmla="*/ 241498 h 632923"/>
                <a:gd name="connsiteX7" fmla="*/ 319386 w 2961211"/>
                <a:gd name="connsiteY7" fmla="*/ 73905 h 632923"/>
                <a:gd name="connsiteX8" fmla="*/ 466047 w 2961211"/>
                <a:gd name="connsiteY8" fmla="*/ 473 h 632923"/>
                <a:gd name="connsiteX0" fmla="*/ 466047 w 2961211"/>
                <a:gd name="connsiteY0" fmla="*/ 473 h 632923"/>
                <a:gd name="connsiteX1" fmla="*/ 1406332 w 2961211"/>
                <a:gd name="connsiteY1" fmla="*/ 4648 h 632923"/>
                <a:gd name="connsiteX2" fmla="*/ 2491361 w 2961211"/>
                <a:gd name="connsiteY2" fmla="*/ 2043 h 632923"/>
                <a:gd name="connsiteX3" fmla="*/ 2640688 w 2961211"/>
                <a:gd name="connsiteY3" fmla="*/ 78418 h 632923"/>
                <a:gd name="connsiteX4" fmla="*/ 2722643 w 2961211"/>
                <a:gd name="connsiteY4" fmla="*/ 311398 h 632923"/>
                <a:gd name="connsiteX5" fmla="*/ 2961211 w 2961211"/>
                <a:gd name="connsiteY5" fmla="*/ 631282 h 632923"/>
                <a:gd name="connsiteX6" fmla="*/ 0 w 2961211"/>
                <a:gd name="connsiteY6" fmla="*/ 632923 h 632923"/>
                <a:gd name="connsiteX7" fmla="*/ 235934 w 2961211"/>
                <a:gd name="connsiteY7" fmla="*/ 241498 h 632923"/>
                <a:gd name="connsiteX8" fmla="*/ 319386 w 2961211"/>
                <a:gd name="connsiteY8" fmla="*/ 73905 h 632923"/>
                <a:gd name="connsiteX9" fmla="*/ 466047 w 2961211"/>
                <a:gd name="connsiteY9" fmla="*/ 473 h 632923"/>
                <a:gd name="connsiteX0" fmla="*/ 466047 w 3199088"/>
                <a:gd name="connsiteY0" fmla="*/ 473 h 634994"/>
                <a:gd name="connsiteX1" fmla="*/ 1406332 w 3199088"/>
                <a:gd name="connsiteY1" fmla="*/ 4648 h 634994"/>
                <a:gd name="connsiteX2" fmla="*/ 2491361 w 3199088"/>
                <a:gd name="connsiteY2" fmla="*/ 2043 h 634994"/>
                <a:gd name="connsiteX3" fmla="*/ 2640688 w 3199088"/>
                <a:gd name="connsiteY3" fmla="*/ 78418 h 634994"/>
                <a:gd name="connsiteX4" fmla="*/ 2722643 w 3199088"/>
                <a:gd name="connsiteY4" fmla="*/ 311398 h 634994"/>
                <a:gd name="connsiteX5" fmla="*/ 2961211 w 3199088"/>
                <a:gd name="connsiteY5" fmla="*/ 631282 h 634994"/>
                <a:gd name="connsiteX6" fmla="*/ 1295380 w 3199088"/>
                <a:gd name="connsiteY6" fmla="*/ 634994 h 634994"/>
                <a:gd name="connsiteX7" fmla="*/ 0 w 3199088"/>
                <a:gd name="connsiteY7" fmla="*/ 632923 h 634994"/>
                <a:gd name="connsiteX8" fmla="*/ 235934 w 3199088"/>
                <a:gd name="connsiteY8" fmla="*/ 241498 h 634994"/>
                <a:gd name="connsiteX9" fmla="*/ 319386 w 3199088"/>
                <a:gd name="connsiteY9" fmla="*/ 73905 h 634994"/>
                <a:gd name="connsiteX10" fmla="*/ 466047 w 3199088"/>
                <a:gd name="connsiteY10" fmla="*/ 473 h 634994"/>
                <a:gd name="connsiteX0" fmla="*/ 466047 w 2961211"/>
                <a:gd name="connsiteY0" fmla="*/ 47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10" fmla="*/ 466047 w 2961211"/>
                <a:gd name="connsiteY10" fmla="*/ 473 h 634994"/>
                <a:gd name="connsiteX0" fmla="*/ 319386 w 2961211"/>
                <a:gd name="connsiteY0" fmla="*/ 73905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0" fmla="*/ 235934 w 2961211"/>
                <a:gd name="connsiteY0" fmla="*/ 241498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0" fmla="*/ 0 w 2961211"/>
                <a:gd name="connsiteY0" fmla="*/ 63292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0" fmla="*/ 0 w 1665831"/>
                <a:gd name="connsiteY0" fmla="*/ 634994 h 634994"/>
                <a:gd name="connsiteX1" fmla="*/ 110952 w 1665831"/>
                <a:gd name="connsiteY1" fmla="*/ 4648 h 634994"/>
                <a:gd name="connsiteX2" fmla="*/ 1195981 w 1665831"/>
                <a:gd name="connsiteY2" fmla="*/ 2043 h 634994"/>
                <a:gd name="connsiteX3" fmla="*/ 1345308 w 1665831"/>
                <a:gd name="connsiteY3" fmla="*/ 78418 h 634994"/>
                <a:gd name="connsiteX4" fmla="*/ 1427263 w 1665831"/>
                <a:gd name="connsiteY4" fmla="*/ 311398 h 634994"/>
                <a:gd name="connsiteX5" fmla="*/ 1665831 w 1665831"/>
                <a:gd name="connsiteY5" fmla="*/ 631282 h 634994"/>
                <a:gd name="connsiteX6" fmla="*/ 0 w 1665831"/>
                <a:gd name="connsiteY6" fmla="*/ 634994 h 634994"/>
                <a:gd name="connsiteX0" fmla="*/ 28681 w 1919707"/>
                <a:gd name="connsiteY0" fmla="*/ 634994 h 784425"/>
                <a:gd name="connsiteX1" fmla="*/ 139633 w 1919707"/>
                <a:gd name="connsiteY1" fmla="*/ 4648 h 784425"/>
                <a:gd name="connsiteX2" fmla="*/ 1224662 w 1919707"/>
                <a:gd name="connsiteY2" fmla="*/ 2043 h 784425"/>
                <a:gd name="connsiteX3" fmla="*/ 1373989 w 1919707"/>
                <a:gd name="connsiteY3" fmla="*/ 78418 h 784425"/>
                <a:gd name="connsiteX4" fmla="*/ 1455944 w 1919707"/>
                <a:gd name="connsiteY4" fmla="*/ 311398 h 784425"/>
                <a:gd name="connsiteX5" fmla="*/ 1694512 w 1919707"/>
                <a:gd name="connsiteY5" fmla="*/ 631282 h 784425"/>
                <a:gd name="connsiteX6" fmla="*/ 0 w 1919707"/>
                <a:gd name="connsiteY6" fmla="*/ 784425 h 784425"/>
                <a:gd name="connsiteX7" fmla="*/ 28681 w 1919707"/>
                <a:gd name="connsiteY7" fmla="*/ 634994 h 784425"/>
                <a:gd name="connsiteX0" fmla="*/ 28681 w 3946878"/>
                <a:gd name="connsiteY0" fmla="*/ 634994 h 784425"/>
                <a:gd name="connsiteX1" fmla="*/ 139633 w 3946878"/>
                <a:gd name="connsiteY1" fmla="*/ 4648 h 784425"/>
                <a:gd name="connsiteX2" fmla="*/ 1224662 w 3946878"/>
                <a:gd name="connsiteY2" fmla="*/ 2043 h 784425"/>
                <a:gd name="connsiteX3" fmla="*/ 1373989 w 3946878"/>
                <a:gd name="connsiteY3" fmla="*/ 78418 h 784425"/>
                <a:gd name="connsiteX4" fmla="*/ 1455944 w 3946878"/>
                <a:gd name="connsiteY4" fmla="*/ 311398 h 784425"/>
                <a:gd name="connsiteX5" fmla="*/ 1694512 w 3946878"/>
                <a:gd name="connsiteY5" fmla="*/ 631282 h 784425"/>
                <a:gd name="connsiteX6" fmla="*/ 3946878 w 3946878"/>
                <a:gd name="connsiteY6" fmla="*/ 637145 h 784425"/>
                <a:gd name="connsiteX7" fmla="*/ 0 w 3946878"/>
                <a:gd name="connsiteY7" fmla="*/ 784425 h 784425"/>
                <a:gd name="connsiteX8" fmla="*/ 28681 w 3946878"/>
                <a:gd name="connsiteY8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46878 w 4127097"/>
                <a:gd name="connsiteY6" fmla="*/ 637145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127097"/>
                <a:gd name="connsiteY0" fmla="*/ 634994 h 959280"/>
                <a:gd name="connsiteX1" fmla="*/ 139633 w 4127097"/>
                <a:gd name="connsiteY1" fmla="*/ 4648 h 959280"/>
                <a:gd name="connsiteX2" fmla="*/ 1224662 w 4127097"/>
                <a:gd name="connsiteY2" fmla="*/ 2043 h 959280"/>
                <a:gd name="connsiteX3" fmla="*/ 1373989 w 4127097"/>
                <a:gd name="connsiteY3" fmla="*/ 78418 h 959280"/>
                <a:gd name="connsiteX4" fmla="*/ 1455944 w 4127097"/>
                <a:gd name="connsiteY4" fmla="*/ 311398 h 959280"/>
                <a:gd name="connsiteX5" fmla="*/ 1694512 w 4127097"/>
                <a:gd name="connsiteY5" fmla="*/ 631282 h 959280"/>
                <a:gd name="connsiteX6" fmla="*/ 4027454 w 4127097"/>
                <a:gd name="connsiteY6" fmla="*/ 959280 h 959280"/>
                <a:gd name="connsiteX7" fmla="*/ 4127097 w 4127097"/>
                <a:gd name="connsiteY7" fmla="*/ 742124 h 959280"/>
                <a:gd name="connsiteX8" fmla="*/ 0 w 4127097"/>
                <a:gd name="connsiteY8" fmla="*/ 784425 h 959280"/>
                <a:gd name="connsiteX9" fmla="*/ 28681 w 4127097"/>
                <a:gd name="connsiteY9" fmla="*/ 634994 h 959280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69526 w 4127097"/>
                <a:gd name="connsiteY6" fmla="*/ 631158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69526 w 4200128"/>
                <a:gd name="connsiteY6" fmla="*/ 631158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53826 w 4200128"/>
                <a:gd name="connsiteY6" fmla="*/ 643631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0128" h="784425">
                  <a:moveTo>
                    <a:pt x="28681" y="634994"/>
                  </a:moveTo>
                  <a:lnTo>
                    <a:pt x="139633" y="4648"/>
                  </a:lnTo>
                  <a:lnTo>
                    <a:pt x="1224662" y="2043"/>
                  </a:lnTo>
                  <a:cubicBezTo>
                    <a:pt x="1286126" y="0"/>
                    <a:pt x="1335442" y="26859"/>
                    <a:pt x="1373989" y="78418"/>
                  </a:cubicBezTo>
                  <a:cubicBezTo>
                    <a:pt x="1412536" y="129977"/>
                    <a:pt x="1432315" y="231368"/>
                    <a:pt x="1455944" y="311398"/>
                  </a:cubicBezTo>
                  <a:cubicBezTo>
                    <a:pt x="1479573" y="391428"/>
                    <a:pt x="1549660" y="634631"/>
                    <a:pt x="1694512" y="631282"/>
                  </a:cubicBezTo>
                  <a:lnTo>
                    <a:pt x="3953826" y="643631"/>
                  </a:lnTo>
                  <a:lnTo>
                    <a:pt x="4200128" y="784145"/>
                  </a:lnTo>
                  <a:lnTo>
                    <a:pt x="0" y="784425"/>
                  </a:lnTo>
                  <a:lnTo>
                    <a:pt x="28681" y="6349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15875" cmpd="sng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3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700000" scaled="1"/>
                <a:tileRect/>
              </a:gradFill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2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115"/>
            <p:cNvGrpSpPr/>
            <p:nvPr userDrawn="1"/>
          </p:nvGrpSpPr>
          <p:grpSpPr bwMode="gray">
            <a:xfrm>
              <a:off x="347429" y="249116"/>
              <a:ext cx="2164418" cy="672243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1" name="Group 277"/>
            <p:cNvGrpSpPr>
              <a:grpSpLocks/>
            </p:cNvGrpSpPr>
            <p:nvPr userDrawn="1"/>
          </p:nvGrpSpPr>
          <p:grpSpPr bwMode="gray">
            <a:xfrm rot="5400000">
              <a:off x="3267084" y="4800585"/>
              <a:ext cx="1463040" cy="1463040"/>
              <a:chOff x="42" y="4085"/>
              <a:chExt cx="224" cy="224"/>
            </a:xfrm>
            <a:solidFill>
              <a:srgbClr val="F8F7F3">
                <a:alpha val="30196"/>
              </a:srgbClr>
            </a:solidFill>
          </p:grpSpPr>
          <p:sp>
            <p:nvSpPr>
              <p:cNvPr id="53" name="Freeform 278"/>
              <p:cNvSpPr>
                <a:spLocks/>
              </p:cNvSpPr>
              <p:nvPr/>
            </p:nvSpPr>
            <p:spPr bwMode="gray">
              <a:xfrm>
                <a:off x="89" y="4127"/>
                <a:ext cx="136" cy="142"/>
              </a:xfrm>
              <a:custGeom>
                <a:avLst/>
                <a:gdLst/>
                <a:ahLst/>
                <a:cxnLst>
                  <a:cxn ang="0">
                    <a:pos x="226" y="24"/>
                  </a:cxn>
                  <a:cxn ang="0">
                    <a:pos x="7" y="311"/>
                  </a:cxn>
                  <a:cxn ang="0">
                    <a:pos x="30" y="389"/>
                  </a:cxn>
                  <a:cxn ang="0">
                    <a:pos x="124" y="402"/>
                  </a:cxn>
                  <a:cxn ang="0">
                    <a:pos x="193" y="317"/>
                  </a:cxn>
                  <a:cxn ang="0">
                    <a:pos x="193" y="524"/>
                  </a:cxn>
                  <a:cxn ang="0">
                    <a:pos x="276" y="585"/>
                  </a:cxn>
                  <a:cxn ang="0">
                    <a:pos x="363" y="522"/>
                  </a:cxn>
                  <a:cxn ang="0">
                    <a:pos x="363" y="305"/>
                  </a:cxn>
                  <a:cxn ang="0">
                    <a:pos x="447" y="405"/>
                  </a:cxn>
                  <a:cxn ang="0">
                    <a:pos x="534" y="398"/>
                  </a:cxn>
                  <a:cxn ang="0">
                    <a:pos x="562" y="320"/>
                  </a:cxn>
                  <a:cxn ang="0">
                    <a:pos x="331" y="17"/>
                  </a:cxn>
                  <a:cxn ang="0">
                    <a:pos x="280" y="2"/>
                  </a:cxn>
                  <a:cxn ang="0">
                    <a:pos x="226" y="24"/>
                  </a:cxn>
                </a:cxnLst>
                <a:rect l="0" t="0" r="r" b="b"/>
                <a:pathLst>
                  <a:path w="562" h="587">
                    <a:moveTo>
                      <a:pt x="226" y="24"/>
                    </a:moveTo>
                    <a:cubicBezTo>
                      <a:pt x="181" y="76"/>
                      <a:pt x="40" y="250"/>
                      <a:pt x="7" y="311"/>
                    </a:cubicBezTo>
                    <a:cubicBezTo>
                      <a:pt x="0" y="350"/>
                      <a:pt x="11" y="361"/>
                      <a:pt x="30" y="389"/>
                    </a:cubicBezTo>
                    <a:cubicBezTo>
                      <a:pt x="49" y="417"/>
                      <a:pt x="87" y="422"/>
                      <a:pt x="124" y="402"/>
                    </a:cubicBezTo>
                    <a:lnTo>
                      <a:pt x="193" y="317"/>
                    </a:lnTo>
                    <a:lnTo>
                      <a:pt x="193" y="524"/>
                    </a:lnTo>
                    <a:cubicBezTo>
                      <a:pt x="207" y="569"/>
                      <a:pt x="248" y="585"/>
                      <a:pt x="276" y="585"/>
                    </a:cubicBezTo>
                    <a:cubicBezTo>
                      <a:pt x="315" y="587"/>
                      <a:pt x="350" y="568"/>
                      <a:pt x="363" y="522"/>
                    </a:cubicBezTo>
                    <a:lnTo>
                      <a:pt x="363" y="305"/>
                    </a:lnTo>
                    <a:lnTo>
                      <a:pt x="447" y="405"/>
                    </a:lnTo>
                    <a:cubicBezTo>
                      <a:pt x="475" y="420"/>
                      <a:pt x="515" y="412"/>
                      <a:pt x="534" y="398"/>
                    </a:cubicBezTo>
                    <a:cubicBezTo>
                      <a:pt x="553" y="384"/>
                      <a:pt x="562" y="357"/>
                      <a:pt x="562" y="320"/>
                    </a:cubicBezTo>
                    <a:cubicBezTo>
                      <a:pt x="446" y="168"/>
                      <a:pt x="331" y="17"/>
                      <a:pt x="331" y="17"/>
                    </a:cubicBezTo>
                    <a:cubicBezTo>
                      <a:pt x="303" y="0"/>
                      <a:pt x="296" y="2"/>
                      <a:pt x="280" y="2"/>
                    </a:cubicBezTo>
                    <a:cubicBezTo>
                      <a:pt x="264" y="2"/>
                      <a:pt x="247" y="6"/>
                      <a:pt x="226" y="24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AutoShape 279"/>
              <p:cNvSpPr>
                <a:spLocks noChangeArrowheads="1"/>
              </p:cNvSpPr>
              <p:nvPr/>
            </p:nvSpPr>
            <p:spPr bwMode="gray">
              <a:xfrm>
                <a:off x="42" y="4085"/>
                <a:ext cx="224" cy="224"/>
              </a:xfrm>
              <a:custGeom>
                <a:avLst/>
                <a:gdLst>
                  <a:gd name="G0" fmla="+- 2121 0 0"/>
                  <a:gd name="G1" fmla="+- 21600 0 2121"/>
                  <a:gd name="G2" fmla="+- 21600 0 21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121" y="10800"/>
                    </a:moveTo>
                    <a:cubicBezTo>
                      <a:pt x="2121" y="15593"/>
                      <a:pt x="6007" y="19479"/>
                      <a:pt x="10800" y="19479"/>
                    </a:cubicBezTo>
                    <a:cubicBezTo>
                      <a:pt x="15593" y="19479"/>
                      <a:pt x="19479" y="15593"/>
                      <a:pt x="19479" y="10800"/>
                    </a:cubicBezTo>
                    <a:cubicBezTo>
                      <a:pt x="19479" y="6007"/>
                      <a:pt x="15593" y="2121"/>
                      <a:pt x="10800" y="2121"/>
                    </a:cubicBezTo>
                    <a:cubicBezTo>
                      <a:pt x="6007" y="2121"/>
                      <a:pt x="2121" y="6007"/>
                      <a:pt x="2121" y="10800"/>
                    </a:cubicBezTo>
                    <a:close/>
                  </a:path>
                </a:pathLst>
              </a:cu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12" name="Picture 46" descr="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>
              <a:off x="5248438" y="3587445"/>
              <a:ext cx="3717091" cy="3286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 userDrawn="1"/>
          </p:nvSpPr>
          <p:spPr bwMode="gray">
            <a:xfrm rot="5400000">
              <a:off x="1660945" y="-626136"/>
              <a:ext cx="5793132" cy="9177702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" name="Group 203"/>
            <p:cNvGrpSpPr/>
            <p:nvPr userDrawn="1"/>
          </p:nvGrpSpPr>
          <p:grpSpPr bwMode="gray">
            <a:xfrm>
              <a:off x="6399686" y="4681882"/>
              <a:ext cx="2302496" cy="822325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pic>
        <p:nvPicPr>
          <p:cNvPr id="93" name="Picture 185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460000">
            <a:off x="2053906" y="1280220"/>
            <a:ext cx="46094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6814" y="2971800"/>
            <a:ext cx="7394057" cy="23823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cap="none" spc="0" dirty="0">
                <a:ln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2188" y="5471171"/>
            <a:ext cx="5399624" cy="548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C8E2FE-8258-4368-A0BD-236281F11CEE}" type="datetime1">
              <a:rPr lang="en-US" smtClean="0"/>
              <a:t>7/24/2018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CC438B-BA38-497A-BC2E-7F84B74E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748">
            <a:off x="127981" y="1713473"/>
            <a:ext cx="1892807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2F28-7015-4982-9EF3-C90D6EFB5554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A48-5704-418A-9276-387C3816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D14C-EE76-4A8A-82A0-83762460D987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BAF3-4F7D-418F-A647-98F908E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01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8C2-F04C-4516-8129-52A057BC5DC4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7389-1F2B-465F-84ED-2CADF7A2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gray">
          <a:xfrm flipH="1" flipV="1">
            <a:off x="0" y="-7938"/>
            <a:ext cx="9177338" cy="6880226"/>
          </a:xfrm>
          <a:custGeom>
            <a:avLst/>
            <a:gdLst>
              <a:gd name="connsiteX0" fmla="*/ 0 w 8544910"/>
              <a:gd name="connsiteY0" fmla="*/ 2727434 h 3184634"/>
              <a:gd name="connsiteX1" fmla="*/ 7898524 w 8544910"/>
              <a:gd name="connsiteY1" fmla="*/ 0 h 3184634"/>
              <a:gd name="connsiteX2" fmla="*/ 8544910 w 8544910"/>
              <a:gd name="connsiteY2" fmla="*/ 15765 h 3184634"/>
              <a:gd name="connsiteX3" fmla="*/ 15766 w 8544910"/>
              <a:gd name="connsiteY3" fmla="*/ 3184634 h 3184634"/>
              <a:gd name="connsiteX4" fmla="*/ 0 w 8544910"/>
              <a:gd name="connsiteY4" fmla="*/ 2727434 h 3184634"/>
              <a:gd name="connsiteX0" fmla="*/ 0 w 8544910"/>
              <a:gd name="connsiteY0" fmla="*/ 2727434 h 2900384"/>
              <a:gd name="connsiteX1" fmla="*/ 7898524 w 8544910"/>
              <a:gd name="connsiteY1" fmla="*/ 0 h 2900384"/>
              <a:gd name="connsiteX2" fmla="*/ 8544910 w 8544910"/>
              <a:gd name="connsiteY2" fmla="*/ 15765 h 2900384"/>
              <a:gd name="connsiteX3" fmla="*/ 0 w 8544910"/>
              <a:gd name="connsiteY3" fmla="*/ 2900384 h 2900384"/>
              <a:gd name="connsiteX4" fmla="*/ 0 w 8544910"/>
              <a:gd name="connsiteY4" fmla="*/ 2727434 h 2900384"/>
              <a:gd name="connsiteX0" fmla="*/ 0 w 8370761"/>
              <a:gd name="connsiteY0" fmla="*/ 2727434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27434 h 2900384"/>
              <a:gd name="connsiteX0" fmla="*/ 0 w 8370761"/>
              <a:gd name="connsiteY0" fmla="*/ 270121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01216 h 2900384"/>
              <a:gd name="connsiteX0" fmla="*/ 0 w 8370761"/>
              <a:gd name="connsiteY0" fmla="*/ 239597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791092"/>
              <a:gd name="connsiteX1" fmla="*/ 7898524 w 8871972"/>
              <a:gd name="connsiteY1" fmla="*/ 0 h 2791092"/>
              <a:gd name="connsiteX2" fmla="*/ 8871972 w 8871972"/>
              <a:gd name="connsiteY2" fmla="*/ 1 h 2791092"/>
              <a:gd name="connsiteX3" fmla="*/ 44595 w 8871972"/>
              <a:gd name="connsiteY3" fmla="*/ 2791092 h 2791092"/>
              <a:gd name="connsiteX4" fmla="*/ 0 w 8871972"/>
              <a:gd name="connsiteY4" fmla="*/ 2395976 h 2791092"/>
              <a:gd name="connsiteX0" fmla="*/ 0 w 8871972"/>
              <a:gd name="connsiteY0" fmla="*/ 2395976 h 2499654"/>
              <a:gd name="connsiteX1" fmla="*/ 7898524 w 8871972"/>
              <a:gd name="connsiteY1" fmla="*/ 0 h 2499654"/>
              <a:gd name="connsiteX2" fmla="*/ 8871972 w 8871972"/>
              <a:gd name="connsiteY2" fmla="*/ 1 h 2499654"/>
              <a:gd name="connsiteX3" fmla="*/ 56287 w 8871972"/>
              <a:gd name="connsiteY3" fmla="*/ 2499654 h 2499654"/>
              <a:gd name="connsiteX4" fmla="*/ 0 w 8871972"/>
              <a:gd name="connsiteY4" fmla="*/ 2395976 h 2499654"/>
              <a:gd name="connsiteX0" fmla="*/ 0 w 8160852"/>
              <a:gd name="connsiteY0" fmla="*/ 2395976 h 2499654"/>
              <a:gd name="connsiteX1" fmla="*/ 7898524 w 8160852"/>
              <a:gd name="connsiteY1" fmla="*/ 0 h 2499654"/>
              <a:gd name="connsiteX2" fmla="*/ 8160852 w 8160852"/>
              <a:gd name="connsiteY2" fmla="*/ 11210 h 2499654"/>
              <a:gd name="connsiteX3" fmla="*/ 56287 w 8160852"/>
              <a:gd name="connsiteY3" fmla="*/ 2499654 h 2499654"/>
              <a:gd name="connsiteX4" fmla="*/ 0 w 8160852"/>
              <a:gd name="connsiteY4" fmla="*/ 2395976 h 2499654"/>
              <a:gd name="connsiteX0" fmla="*/ 0 w 9367967"/>
              <a:gd name="connsiteY0" fmla="*/ 2395976 h 2499654"/>
              <a:gd name="connsiteX1" fmla="*/ 7898524 w 9367967"/>
              <a:gd name="connsiteY1" fmla="*/ 0 h 2499654"/>
              <a:gd name="connsiteX2" fmla="*/ 9367967 w 9367967"/>
              <a:gd name="connsiteY2" fmla="*/ 2 h 2499654"/>
              <a:gd name="connsiteX3" fmla="*/ 56287 w 9367967"/>
              <a:gd name="connsiteY3" fmla="*/ 2499654 h 2499654"/>
              <a:gd name="connsiteX4" fmla="*/ 0 w 9367967"/>
              <a:gd name="connsiteY4" fmla="*/ 2395976 h 2499654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5040 w 9367967"/>
              <a:gd name="connsiteY3" fmla="*/ 6303962 h 6303962"/>
              <a:gd name="connsiteX4" fmla="*/ 0 w 9367967"/>
              <a:gd name="connsiteY4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469804 w 9367967"/>
              <a:gd name="connsiteY3" fmla="*/ 3990478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9367967 w 9367967"/>
              <a:gd name="connsiteY3" fmla="*/ 6303962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226737 w 9332927"/>
              <a:gd name="connsiteY0" fmla="*/ 2395976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226737 w 9332927"/>
              <a:gd name="connsiteY5" fmla="*/ 2395976 h 6303962"/>
              <a:gd name="connsiteX0" fmla="*/ 3742 w 9332927"/>
              <a:gd name="connsiteY0" fmla="*/ 2369705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3742 w 9332927"/>
              <a:gd name="connsiteY5" fmla="*/ 2369705 h 6303962"/>
              <a:gd name="connsiteX0" fmla="*/ 3742 w 9332927"/>
              <a:gd name="connsiteY0" fmla="*/ 2378462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3742 w 9332927"/>
              <a:gd name="connsiteY5" fmla="*/ 2378462 h 6312719"/>
              <a:gd name="connsiteX0" fmla="*/ 14493 w 9332927"/>
              <a:gd name="connsiteY0" fmla="*/ 2352627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14493 w 9332927"/>
              <a:gd name="connsiteY5" fmla="*/ 2352627 h 6312719"/>
              <a:gd name="connsiteX0" fmla="*/ 1247 w 9342110"/>
              <a:gd name="connsiteY0" fmla="*/ 2326793 h 6312719"/>
              <a:gd name="connsiteX1" fmla="*/ 7998708 w 9342110"/>
              <a:gd name="connsiteY1" fmla="*/ 0 h 6312719"/>
              <a:gd name="connsiteX2" fmla="*/ 9342110 w 9342110"/>
              <a:gd name="connsiteY2" fmla="*/ 8759 h 6312719"/>
              <a:gd name="connsiteX3" fmla="*/ 9342110 w 9342110"/>
              <a:gd name="connsiteY3" fmla="*/ 6312719 h 6312719"/>
              <a:gd name="connsiteX4" fmla="*/ 9183 w 9342110"/>
              <a:gd name="connsiteY4" fmla="*/ 6312719 h 6312719"/>
              <a:gd name="connsiteX5" fmla="*/ 1247 w 9342110"/>
              <a:gd name="connsiteY5" fmla="*/ 2326793 h 6312719"/>
              <a:gd name="connsiteX0" fmla="*/ 1247 w 9342110"/>
              <a:gd name="connsiteY0" fmla="*/ 2330458 h 6316384"/>
              <a:gd name="connsiteX1" fmla="*/ 7998708 w 9342110"/>
              <a:gd name="connsiteY1" fmla="*/ 3665 h 6316384"/>
              <a:gd name="connsiteX2" fmla="*/ 9328030 w 9342110"/>
              <a:gd name="connsiteY2" fmla="*/ 0 h 6316384"/>
              <a:gd name="connsiteX3" fmla="*/ 9342110 w 9342110"/>
              <a:gd name="connsiteY3" fmla="*/ 6316384 h 6316384"/>
              <a:gd name="connsiteX4" fmla="*/ 9183 w 9342110"/>
              <a:gd name="connsiteY4" fmla="*/ 6316384 h 6316384"/>
              <a:gd name="connsiteX5" fmla="*/ 1247 w 9342110"/>
              <a:gd name="connsiteY5" fmla="*/ 2330458 h 6316384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30 w 9342110"/>
              <a:gd name="connsiteY2" fmla="*/ 16593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29 w 9342110"/>
              <a:gd name="connsiteY2" fmla="*/ 6464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0587 h 6326513"/>
              <a:gd name="connsiteX1" fmla="*/ 8038717 w 9342110"/>
              <a:gd name="connsiteY1" fmla="*/ 52647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  <a:gd name="connsiteX0" fmla="*/ 1247 w 9342110"/>
              <a:gd name="connsiteY0" fmla="*/ 2340587 h 6326513"/>
              <a:gd name="connsiteX1" fmla="*/ 7975698 w 9342110"/>
              <a:gd name="connsiteY1" fmla="*/ 15429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2110" h="6326513">
                <a:moveTo>
                  <a:pt x="1247" y="2340587"/>
                </a:moveTo>
                <a:lnTo>
                  <a:pt x="7975698" y="15429"/>
                </a:lnTo>
                <a:lnTo>
                  <a:pt x="9328029" y="0"/>
                </a:lnTo>
                <a:cubicBezTo>
                  <a:pt x="9332722" y="2105461"/>
                  <a:pt x="9337417" y="4221052"/>
                  <a:pt x="9342110" y="6326513"/>
                </a:cubicBezTo>
                <a:lnTo>
                  <a:pt x="9183" y="6326513"/>
                </a:lnTo>
                <a:cubicBezTo>
                  <a:pt x="10430" y="5015094"/>
                  <a:pt x="0" y="3652006"/>
                  <a:pt x="1247" y="23405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  <a:alpha val="36000"/>
                </a:schemeClr>
              </a:gs>
              <a:gs pos="100000">
                <a:srgbClr val="FFFFFF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 bwMode="gray">
          <a:xfrm flipH="1">
            <a:off x="1135953" y="4251934"/>
            <a:ext cx="8053210" cy="2609714"/>
          </a:xfrm>
          <a:custGeom>
            <a:avLst/>
            <a:gdLst>
              <a:gd name="connsiteX0" fmla="*/ 0 w 9163746"/>
              <a:gd name="connsiteY0" fmla="*/ 0 h 1323101"/>
              <a:gd name="connsiteX1" fmla="*/ 9163746 w 9163746"/>
              <a:gd name="connsiteY1" fmla="*/ 0 h 1323101"/>
              <a:gd name="connsiteX2" fmla="*/ 9163746 w 9163746"/>
              <a:gd name="connsiteY2" fmla="*/ 1323101 h 1323101"/>
              <a:gd name="connsiteX3" fmla="*/ 0 w 9163746"/>
              <a:gd name="connsiteY3" fmla="*/ 1323101 h 1323101"/>
              <a:gd name="connsiteX4" fmla="*/ 0 w 9163746"/>
              <a:gd name="connsiteY4" fmla="*/ 0 h 1323101"/>
              <a:gd name="connsiteX0" fmla="*/ 0 w 9163746"/>
              <a:gd name="connsiteY0" fmla="*/ 0 h 2031981"/>
              <a:gd name="connsiteX1" fmla="*/ 9163746 w 9163746"/>
              <a:gd name="connsiteY1" fmla="*/ 70888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031981"/>
              <a:gd name="connsiteX1" fmla="*/ 9163746 w 9163746"/>
              <a:gd name="connsiteY1" fmla="*/ 88019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284077"/>
              <a:gd name="connsiteX1" fmla="*/ 9163746 w 9163746"/>
              <a:gd name="connsiteY1" fmla="*/ 1132286 h 2284077"/>
              <a:gd name="connsiteX2" fmla="*/ 9163746 w 9163746"/>
              <a:gd name="connsiteY2" fmla="*/ 2284077 h 2284077"/>
              <a:gd name="connsiteX3" fmla="*/ 0 w 9163746"/>
              <a:gd name="connsiteY3" fmla="*/ 2284077 h 2284077"/>
              <a:gd name="connsiteX4" fmla="*/ 0 w 9163746"/>
              <a:gd name="connsiteY4" fmla="*/ 0 h 2284077"/>
              <a:gd name="connsiteX0" fmla="*/ 2596576 w 9163746"/>
              <a:gd name="connsiteY0" fmla="*/ 0 h 2688448"/>
              <a:gd name="connsiteX1" fmla="*/ 9163746 w 9163746"/>
              <a:gd name="connsiteY1" fmla="*/ 1536657 h 2688448"/>
              <a:gd name="connsiteX2" fmla="*/ 9163746 w 9163746"/>
              <a:gd name="connsiteY2" fmla="*/ 2688448 h 2688448"/>
              <a:gd name="connsiteX3" fmla="*/ 0 w 9163746"/>
              <a:gd name="connsiteY3" fmla="*/ 2688448 h 2688448"/>
              <a:gd name="connsiteX4" fmla="*/ 2596576 w 9163746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1255464 w 6567170"/>
              <a:gd name="connsiteY3" fmla="*/ 2688448 h 2688448"/>
              <a:gd name="connsiteX4" fmla="*/ 0 w 6567170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250589 w 6567170"/>
              <a:gd name="connsiteY3" fmla="*/ 1534757 h 2688448"/>
              <a:gd name="connsiteX4" fmla="*/ 0 w 6567170"/>
              <a:gd name="connsiteY4" fmla="*/ 0 h 2688448"/>
              <a:gd name="connsiteX0" fmla="*/ 0 w 6567170"/>
              <a:gd name="connsiteY0" fmla="*/ 0 h 1546409"/>
              <a:gd name="connsiteX1" fmla="*/ 6567170 w 6567170"/>
              <a:gd name="connsiteY1" fmla="*/ 1536657 h 1546409"/>
              <a:gd name="connsiteX2" fmla="*/ 6567170 w 6567170"/>
              <a:gd name="connsiteY2" fmla="*/ 1546409 h 1546409"/>
              <a:gd name="connsiteX3" fmla="*/ 250589 w 6567170"/>
              <a:gd name="connsiteY3" fmla="*/ 1534757 h 1546409"/>
              <a:gd name="connsiteX4" fmla="*/ 0 w 6567170"/>
              <a:gd name="connsiteY4" fmla="*/ 0 h 1546409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0 w 6316581"/>
              <a:gd name="connsiteY3" fmla="*/ 1534758 h 1546410"/>
              <a:gd name="connsiteX4" fmla="*/ 0 w 6316581"/>
              <a:gd name="connsiteY4" fmla="*/ 0 h 1546410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18668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0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90798 w 6316581"/>
              <a:gd name="connsiteY3" fmla="*/ 1390378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8668 w 6316581"/>
              <a:gd name="connsiteY3" fmla="*/ 1537334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1158 w 6316581"/>
              <a:gd name="connsiteY3" fmla="*/ 1438356 h 1546410"/>
              <a:gd name="connsiteX4" fmla="*/ 0 w 6316581"/>
              <a:gd name="connsiteY4" fmla="*/ 0 h 1546410"/>
              <a:gd name="connsiteX0" fmla="*/ 7580 w 6324161"/>
              <a:gd name="connsiteY0" fmla="*/ 0 h 1546410"/>
              <a:gd name="connsiteX1" fmla="*/ 6324161 w 6324161"/>
              <a:gd name="connsiteY1" fmla="*/ 1536658 h 1546410"/>
              <a:gd name="connsiteX2" fmla="*/ 6324161 w 6324161"/>
              <a:gd name="connsiteY2" fmla="*/ 1546410 h 1546410"/>
              <a:gd name="connsiteX3" fmla="*/ 3719 w 6324161"/>
              <a:gd name="connsiteY3" fmla="*/ 1539496 h 1546410"/>
              <a:gd name="connsiteX4" fmla="*/ 7580 w 6324161"/>
              <a:gd name="connsiteY4" fmla="*/ 0 h 1546410"/>
              <a:gd name="connsiteX0" fmla="*/ 7580 w 6324161"/>
              <a:gd name="connsiteY0" fmla="*/ 0 h 1539496"/>
              <a:gd name="connsiteX1" fmla="*/ 6324161 w 6324161"/>
              <a:gd name="connsiteY1" fmla="*/ 1536658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324161"/>
              <a:gd name="connsiteY0" fmla="*/ 0 h 1539496"/>
              <a:gd name="connsiteX1" fmla="*/ 6324161 w 6324161"/>
              <a:gd name="connsiteY1" fmla="*/ 1318001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227354"/>
              <a:gd name="connsiteY0" fmla="*/ 0 h 1542359"/>
              <a:gd name="connsiteX1" fmla="*/ 6227354 w 6227354"/>
              <a:gd name="connsiteY1" fmla="*/ 1542359 h 1542359"/>
              <a:gd name="connsiteX2" fmla="*/ 3719 w 6227354"/>
              <a:gd name="connsiteY2" fmla="*/ 1539496 h 1542359"/>
              <a:gd name="connsiteX3" fmla="*/ 7580 w 6227354"/>
              <a:gd name="connsiteY3" fmla="*/ 0 h 1542359"/>
              <a:gd name="connsiteX0" fmla="*/ 7580 w 6400074"/>
              <a:gd name="connsiteY0" fmla="*/ 0 h 1547978"/>
              <a:gd name="connsiteX1" fmla="*/ 6400074 w 6400074"/>
              <a:gd name="connsiteY1" fmla="*/ 1547978 h 1547978"/>
              <a:gd name="connsiteX2" fmla="*/ 3719 w 6400074"/>
              <a:gd name="connsiteY2" fmla="*/ 1539496 h 1547978"/>
              <a:gd name="connsiteX3" fmla="*/ 7580 w 6400074"/>
              <a:gd name="connsiteY3" fmla="*/ 0 h 1547978"/>
              <a:gd name="connsiteX0" fmla="*/ 7580 w 6242373"/>
              <a:gd name="connsiteY0" fmla="*/ 0 h 1539496"/>
              <a:gd name="connsiteX1" fmla="*/ 6242373 w 6242373"/>
              <a:gd name="connsiteY1" fmla="*/ 1486170 h 1539496"/>
              <a:gd name="connsiteX2" fmla="*/ 3719 w 6242373"/>
              <a:gd name="connsiteY2" fmla="*/ 1539496 h 1539496"/>
              <a:gd name="connsiteX3" fmla="*/ 7580 w 6242373"/>
              <a:gd name="connsiteY3" fmla="*/ 0 h 1539496"/>
              <a:gd name="connsiteX0" fmla="*/ 7580 w 6279921"/>
              <a:gd name="connsiteY0" fmla="*/ 0 h 1542359"/>
              <a:gd name="connsiteX1" fmla="*/ 6279921 w 6279921"/>
              <a:gd name="connsiteY1" fmla="*/ 1542359 h 1542359"/>
              <a:gd name="connsiteX2" fmla="*/ 3719 w 6279921"/>
              <a:gd name="connsiteY2" fmla="*/ 1539496 h 1542359"/>
              <a:gd name="connsiteX3" fmla="*/ 7580 w 6279921"/>
              <a:gd name="connsiteY3" fmla="*/ 0 h 1542359"/>
              <a:gd name="connsiteX0" fmla="*/ 7580 w 6362526"/>
              <a:gd name="connsiteY0" fmla="*/ 0 h 1542359"/>
              <a:gd name="connsiteX1" fmla="*/ 6362526 w 6362526"/>
              <a:gd name="connsiteY1" fmla="*/ 1542359 h 1542359"/>
              <a:gd name="connsiteX2" fmla="*/ 3719 w 6362526"/>
              <a:gd name="connsiteY2" fmla="*/ 1539496 h 1542359"/>
              <a:gd name="connsiteX3" fmla="*/ 7580 w 6362526"/>
              <a:gd name="connsiteY3" fmla="*/ 0 h 1542359"/>
              <a:gd name="connsiteX0" fmla="*/ 7580 w 6343726"/>
              <a:gd name="connsiteY0" fmla="*/ 0 h 1539496"/>
              <a:gd name="connsiteX1" fmla="*/ 6343726 w 6343726"/>
              <a:gd name="connsiteY1" fmla="*/ 1536740 h 1539496"/>
              <a:gd name="connsiteX2" fmla="*/ 3719 w 6343726"/>
              <a:gd name="connsiteY2" fmla="*/ 1539496 h 1539496"/>
              <a:gd name="connsiteX3" fmla="*/ 7580 w 6343726"/>
              <a:gd name="connsiteY3" fmla="*/ 0 h 1539496"/>
              <a:gd name="connsiteX0" fmla="*/ 7580 w 6359466"/>
              <a:gd name="connsiteY0" fmla="*/ 0 h 1539496"/>
              <a:gd name="connsiteX1" fmla="*/ 6359466 w 6359466"/>
              <a:gd name="connsiteY1" fmla="*/ 1538209 h 1539496"/>
              <a:gd name="connsiteX2" fmla="*/ 3719 w 6359466"/>
              <a:gd name="connsiteY2" fmla="*/ 1539496 h 1539496"/>
              <a:gd name="connsiteX3" fmla="*/ 7580 w 6359466"/>
              <a:gd name="connsiteY3" fmla="*/ 0 h 1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9466" h="1539496">
                <a:moveTo>
                  <a:pt x="7580" y="0"/>
                </a:moveTo>
                <a:lnTo>
                  <a:pt x="6359466" y="1538209"/>
                </a:lnTo>
                <a:lnTo>
                  <a:pt x="3719" y="1539496"/>
                </a:lnTo>
                <a:cubicBezTo>
                  <a:pt x="0" y="1060044"/>
                  <a:pt x="11299" y="479452"/>
                  <a:pt x="75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9525" cmpd="sng">
            <a:noFill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gray">
          <a:xfrm rot="20517034" flipH="1" flipV="1">
            <a:off x="2804911" y="5777334"/>
            <a:ext cx="3323367" cy="402994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3000">
                <a:schemeClr val="accent2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gray">
          <a:xfrm rot="20517034" flipH="1" flipV="1">
            <a:off x="4135596" y="5140560"/>
            <a:ext cx="4565948" cy="553670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33000">
                <a:schemeClr val="accent3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gray">
          <a:xfrm rot="20517034" flipH="1" flipV="1">
            <a:off x="505257" y="5431122"/>
            <a:ext cx="9036309" cy="9558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466047 w 2961211"/>
              <a:gd name="connsiteY0" fmla="*/ 473 h 632923"/>
              <a:gd name="connsiteX1" fmla="*/ 1406332 w 2961211"/>
              <a:gd name="connsiteY1" fmla="*/ 4648 h 632923"/>
              <a:gd name="connsiteX2" fmla="*/ 2491361 w 2961211"/>
              <a:gd name="connsiteY2" fmla="*/ 2043 h 632923"/>
              <a:gd name="connsiteX3" fmla="*/ 2640688 w 2961211"/>
              <a:gd name="connsiteY3" fmla="*/ 78418 h 632923"/>
              <a:gd name="connsiteX4" fmla="*/ 2722643 w 2961211"/>
              <a:gd name="connsiteY4" fmla="*/ 311398 h 632923"/>
              <a:gd name="connsiteX5" fmla="*/ 2961211 w 2961211"/>
              <a:gd name="connsiteY5" fmla="*/ 631282 h 632923"/>
              <a:gd name="connsiteX6" fmla="*/ 0 w 2961211"/>
              <a:gd name="connsiteY6" fmla="*/ 632923 h 632923"/>
              <a:gd name="connsiteX7" fmla="*/ 235934 w 2961211"/>
              <a:gd name="connsiteY7" fmla="*/ 241498 h 632923"/>
              <a:gd name="connsiteX8" fmla="*/ 319386 w 2961211"/>
              <a:gd name="connsiteY8" fmla="*/ 73905 h 632923"/>
              <a:gd name="connsiteX9" fmla="*/ 466047 w 2961211"/>
              <a:gd name="connsiteY9" fmla="*/ 473 h 632923"/>
              <a:gd name="connsiteX0" fmla="*/ 466047 w 3199088"/>
              <a:gd name="connsiteY0" fmla="*/ 473 h 634994"/>
              <a:gd name="connsiteX1" fmla="*/ 1406332 w 3199088"/>
              <a:gd name="connsiteY1" fmla="*/ 4648 h 634994"/>
              <a:gd name="connsiteX2" fmla="*/ 2491361 w 3199088"/>
              <a:gd name="connsiteY2" fmla="*/ 2043 h 634994"/>
              <a:gd name="connsiteX3" fmla="*/ 2640688 w 3199088"/>
              <a:gd name="connsiteY3" fmla="*/ 78418 h 634994"/>
              <a:gd name="connsiteX4" fmla="*/ 2722643 w 3199088"/>
              <a:gd name="connsiteY4" fmla="*/ 311398 h 634994"/>
              <a:gd name="connsiteX5" fmla="*/ 2961211 w 3199088"/>
              <a:gd name="connsiteY5" fmla="*/ 631282 h 634994"/>
              <a:gd name="connsiteX6" fmla="*/ 1295380 w 3199088"/>
              <a:gd name="connsiteY6" fmla="*/ 634994 h 634994"/>
              <a:gd name="connsiteX7" fmla="*/ 0 w 3199088"/>
              <a:gd name="connsiteY7" fmla="*/ 632923 h 634994"/>
              <a:gd name="connsiteX8" fmla="*/ 235934 w 3199088"/>
              <a:gd name="connsiteY8" fmla="*/ 241498 h 634994"/>
              <a:gd name="connsiteX9" fmla="*/ 319386 w 3199088"/>
              <a:gd name="connsiteY9" fmla="*/ 73905 h 634994"/>
              <a:gd name="connsiteX10" fmla="*/ 466047 w 3199088"/>
              <a:gd name="connsiteY10" fmla="*/ 473 h 634994"/>
              <a:gd name="connsiteX0" fmla="*/ 466047 w 2961211"/>
              <a:gd name="connsiteY0" fmla="*/ 47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10" fmla="*/ 466047 w 2961211"/>
              <a:gd name="connsiteY10" fmla="*/ 473 h 634994"/>
              <a:gd name="connsiteX0" fmla="*/ 319386 w 2961211"/>
              <a:gd name="connsiteY0" fmla="*/ 73905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0" fmla="*/ 235934 w 2961211"/>
              <a:gd name="connsiteY0" fmla="*/ 241498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0" fmla="*/ 0 w 2961211"/>
              <a:gd name="connsiteY0" fmla="*/ 63292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0" fmla="*/ 0 w 1665831"/>
              <a:gd name="connsiteY0" fmla="*/ 634994 h 634994"/>
              <a:gd name="connsiteX1" fmla="*/ 110952 w 1665831"/>
              <a:gd name="connsiteY1" fmla="*/ 4648 h 634994"/>
              <a:gd name="connsiteX2" fmla="*/ 1195981 w 1665831"/>
              <a:gd name="connsiteY2" fmla="*/ 2043 h 634994"/>
              <a:gd name="connsiteX3" fmla="*/ 1345308 w 1665831"/>
              <a:gd name="connsiteY3" fmla="*/ 78418 h 634994"/>
              <a:gd name="connsiteX4" fmla="*/ 1427263 w 1665831"/>
              <a:gd name="connsiteY4" fmla="*/ 311398 h 634994"/>
              <a:gd name="connsiteX5" fmla="*/ 1665831 w 1665831"/>
              <a:gd name="connsiteY5" fmla="*/ 631282 h 634994"/>
              <a:gd name="connsiteX6" fmla="*/ 0 w 1665831"/>
              <a:gd name="connsiteY6" fmla="*/ 634994 h 634994"/>
              <a:gd name="connsiteX0" fmla="*/ 28681 w 1919707"/>
              <a:gd name="connsiteY0" fmla="*/ 634994 h 784425"/>
              <a:gd name="connsiteX1" fmla="*/ 139633 w 1919707"/>
              <a:gd name="connsiteY1" fmla="*/ 4648 h 784425"/>
              <a:gd name="connsiteX2" fmla="*/ 1224662 w 1919707"/>
              <a:gd name="connsiteY2" fmla="*/ 2043 h 784425"/>
              <a:gd name="connsiteX3" fmla="*/ 1373989 w 1919707"/>
              <a:gd name="connsiteY3" fmla="*/ 78418 h 784425"/>
              <a:gd name="connsiteX4" fmla="*/ 1455944 w 1919707"/>
              <a:gd name="connsiteY4" fmla="*/ 311398 h 784425"/>
              <a:gd name="connsiteX5" fmla="*/ 1694512 w 1919707"/>
              <a:gd name="connsiteY5" fmla="*/ 631282 h 784425"/>
              <a:gd name="connsiteX6" fmla="*/ 0 w 1919707"/>
              <a:gd name="connsiteY6" fmla="*/ 784425 h 784425"/>
              <a:gd name="connsiteX7" fmla="*/ 28681 w 1919707"/>
              <a:gd name="connsiteY7" fmla="*/ 634994 h 784425"/>
              <a:gd name="connsiteX0" fmla="*/ 28681 w 3946878"/>
              <a:gd name="connsiteY0" fmla="*/ 634994 h 784425"/>
              <a:gd name="connsiteX1" fmla="*/ 139633 w 3946878"/>
              <a:gd name="connsiteY1" fmla="*/ 4648 h 784425"/>
              <a:gd name="connsiteX2" fmla="*/ 1224662 w 3946878"/>
              <a:gd name="connsiteY2" fmla="*/ 2043 h 784425"/>
              <a:gd name="connsiteX3" fmla="*/ 1373989 w 3946878"/>
              <a:gd name="connsiteY3" fmla="*/ 78418 h 784425"/>
              <a:gd name="connsiteX4" fmla="*/ 1455944 w 3946878"/>
              <a:gd name="connsiteY4" fmla="*/ 311398 h 784425"/>
              <a:gd name="connsiteX5" fmla="*/ 1694512 w 3946878"/>
              <a:gd name="connsiteY5" fmla="*/ 631282 h 784425"/>
              <a:gd name="connsiteX6" fmla="*/ 3946878 w 3946878"/>
              <a:gd name="connsiteY6" fmla="*/ 637145 h 784425"/>
              <a:gd name="connsiteX7" fmla="*/ 0 w 3946878"/>
              <a:gd name="connsiteY7" fmla="*/ 784425 h 784425"/>
              <a:gd name="connsiteX8" fmla="*/ 28681 w 3946878"/>
              <a:gd name="connsiteY8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46878 w 4127097"/>
              <a:gd name="connsiteY6" fmla="*/ 637145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127097"/>
              <a:gd name="connsiteY0" fmla="*/ 634994 h 959280"/>
              <a:gd name="connsiteX1" fmla="*/ 139633 w 4127097"/>
              <a:gd name="connsiteY1" fmla="*/ 4648 h 959280"/>
              <a:gd name="connsiteX2" fmla="*/ 1224662 w 4127097"/>
              <a:gd name="connsiteY2" fmla="*/ 2043 h 959280"/>
              <a:gd name="connsiteX3" fmla="*/ 1373989 w 4127097"/>
              <a:gd name="connsiteY3" fmla="*/ 78418 h 959280"/>
              <a:gd name="connsiteX4" fmla="*/ 1455944 w 4127097"/>
              <a:gd name="connsiteY4" fmla="*/ 311398 h 959280"/>
              <a:gd name="connsiteX5" fmla="*/ 1694512 w 4127097"/>
              <a:gd name="connsiteY5" fmla="*/ 631282 h 959280"/>
              <a:gd name="connsiteX6" fmla="*/ 4027454 w 4127097"/>
              <a:gd name="connsiteY6" fmla="*/ 959280 h 959280"/>
              <a:gd name="connsiteX7" fmla="*/ 4127097 w 4127097"/>
              <a:gd name="connsiteY7" fmla="*/ 742124 h 959280"/>
              <a:gd name="connsiteX8" fmla="*/ 0 w 4127097"/>
              <a:gd name="connsiteY8" fmla="*/ 784425 h 959280"/>
              <a:gd name="connsiteX9" fmla="*/ 28681 w 4127097"/>
              <a:gd name="connsiteY9" fmla="*/ 634994 h 959280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69526 w 4127097"/>
              <a:gd name="connsiteY6" fmla="*/ 631158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69526 w 4200128"/>
              <a:gd name="connsiteY6" fmla="*/ 631158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53826 w 4200128"/>
              <a:gd name="connsiteY6" fmla="*/ 643631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00128" h="784425">
                <a:moveTo>
                  <a:pt x="28681" y="634994"/>
                </a:moveTo>
                <a:lnTo>
                  <a:pt x="139633" y="4648"/>
                </a:lnTo>
                <a:lnTo>
                  <a:pt x="1224662" y="2043"/>
                </a:lnTo>
                <a:cubicBezTo>
                  <a:pt x="1286126" y="0"/>
                  <a:pt x="1335442" y="26859"/>
                  <a:pt x="1373989" y="78418"/>
                </a:cubicBezTo>
                <a:cubicBezTo>
                  <a:pt x="1412536" y="129977"/>
                  <a:pt x="1432315" y="231368"/>
                  <a:pt x="1455944" y="311398"/>
                </a:cubicBezTo>
                <a:cubicBezTo>
                  <a:pt x="1479573" y="391428"/>
                  <a:pt x="1549660" y="634631"/>
                  <a:pt x="1694512" y="631282"/>
                </a:cubicBezTo>
                <a:lnTo>
                  <a:pt x="3953826" y="643631"/>
                </a:lnTo>
                <a:lnTo>
                  <a:pt x="4200128" y="784145"/>
                </a:lnTo>
                <a:lnTo>
                  <a:pt x="0" y="784425"/>
                </a:lnTo>
                <a:lnTo>
                  <a:pt x="28681" y="63499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2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158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3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700000" scaled="1"/>
              <a:tileRect/>
            </a:gradFill>
            <a:miter lim="800000"/>
          </a:ln>
          <a:effectLst>
            <a:outerShdw blurRad="88900" dist="50800" dir="5400000" algn="t" rotWithShape="0">
              <a:prstClr val="black">
                <a:alpha val="29000"/>
              </a:prstClr>
            </a:outerShdw>
          </a:effectLst>
          <a:scene3d>
            <a:camera prst="orthographicFront"/>
            <a:lightRig rig="soft" dir="t">
              <a:rot lat="0" lon="0" rev="30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15"/>
          <p:cNvGrpSpPr/>
          <p:nvPr userDrawn="1"/>
        </p:nvGrpSpPr>
        <p:grpSpPr bwMode="gray">
          <a:xfrm flipH="1" flipV="1">
            <a:off x="6657052" y="5936622"/>
            <a:ext cx="2164418" cy="672243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10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31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13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9" name="Group 277"/>
          <p:cNvGrpSpPr>
            <a:grpSpLocks/>
          </p:cNvGrpSpPr>
          <p:nvPr userDrawn="1"/>
        </p:nvGrpSpPr>
        <p:grpSpPr bwMode="gray">
          <a:xfrm rot="5400000" flipH="1" flipV="1">
            <a:off x="4438775" y="594356"/>
            <a:ext cx="1463040" cy="1463040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50" name="Freeform 278"/>
            <p:cNvSpPr>
              <a:spLocks/>
            </p:cNvSpPr>
            <p:nvPr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AutoShape 279"/>
            <p:cNvSpPr>
              <a:spLocks noChangeArrowheads="1"/>
            </p:cNvSpPr>
            <p:nvPr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52" name="Picture 46" descr="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 flipH="1" flipV="1">
            <a:off x="203370" y="-15588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ctangle 52"/>
          <p:cNvSpPr/>
          <p:nvPr userDrawn="1"/>
        </p:nvSpPr>
        <p:spPr bwMode="gray">
          <a:xfrm rot="5400000" flipH="1" flipV="1">
            <a:off x="796131" y="-796131"/>
            <a:ext cx="5792788" cy="7385050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tile tx="0" ty="0" sx="100000" sy="100000" flip="none" algn="tl"/>
          </a:blipFill>
          <a:ln w="9525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" name="Group 203"/>
          <p:cNvGrpSpPr/>
          <p:nvPr userDrawn="1"/>
        </p:nvGrpSpPr>
        <p:grpSpPr bwMode="gray">
          <a:xfrm flipH="1" flipV="1">
            <a:off x="466717" y="1353774"/>
            <a:ext cx="2302496" cy="822325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55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75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6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57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04" y="3620539"/>
            <a:ext cx="7068312" cy="1143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2004" y="2007257"/>
            <a:ext cx="7068312" cy="1572768"/>
          </a:xfrm>
          <a:prstGeom prst="rect">
            <a:avLst/>
          </a:prstGeom>
        </p:spPr>
        <p:txBody>
          <a:bodyPr/>
          <a:lstStyle>
            <a:lvl1pPr>
              <a:defRPr sz="48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 userDrawn="1">
            <p:ph type="dt" sz="half" idx="10"/>
          </p:nvPr>
        </p:nvSpPr>
        <p:spPr bwMode="gray">
          <a:xfrm>
            <a:off x="635000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B2F-980A-41CC-A634-0EF74CC2F984}" type="datetime1">
              <a:rPr lang="en-US" smtClean="0"/>
              <a:t>7/24/2018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" name="Slide Number Placeholder 5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8566150" y="6464300"/>
            <a:ext cx="5016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EA4D-F559-40E9-9EB2-EEEA8CBB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2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534367">
            <a:off x="8441351" y="4406428"/>
            <a:ext cx="444954" cy="5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367">
            <a:off x="6494780" y="4786863"/>
            <a:ext cx="1998885" cy="579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228B-DAF9-4E66-9137-C2FD6E2B9983}" type="datetime1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2237-BC3F-4D77-A156-38F170354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F9C-9601-4087-93CE-E32356AA61E2}" type="datetime1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C925-15F3-4CA4-BB9E-85281F64C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94A2-4B69-4FA2-8282-F540C11765FE}" type="datetime1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85-6696-41DA-AF7C-F30E5039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DEA7-14E9-45F1-9EA9-7A6E3CB1445B}" type="datetime1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0C83-AE67-46B5-B331-00EBABB5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7796-8162-42EA-917C-BC9D2AFB26BB}" type="datetime1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FBD-4F4A-4D11-A15C-5D535A11C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67"/>
            <a:ext cx="5431536" cy="5943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1206989"/>
            <a:ext cx="6638544" cy="3959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358355"/>
            <a:ext cx="5431536" cy="9052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2C1C-5109-448E-925A-2D5878FA87AE}" type="datetime1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326E-5562-4C8D-89A7-B36B9A28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4"/>
          <p:cNvGrpSpPr>
            <a:grpSpLocks/>
          </p:cNvGrpSpPr>
          <p:nvPr/>
        </p:nvGrpSpPr>
        <p:grpSpPr bwMode="auto">
          <a:xfrm>
            <a:off x="-11113" y="-3175"/>
            <a:ext cx="9155113" cy="6861175"/>
            <a:chOff x="-10476" y="-2952"/>
            <a:chExt cx="9154426" cy="6861646"/>
          </a:xfrm>
        </p:grpSpPr>
        <p:sp>
          <p:nvSpPr>
            <p:cNvPr id="7" name="Rectangle 6"/>
            <p:cNvSpPr/>
            <p:nvPr userDrawn="1"/>
          </p:nvSpPr>
          <p:spPr bwMode="gray">
            <a:xfrm rot="5400000" flipV="1">
              <a:off x="1137502" y="-1150930"/>
              <a:ext cx="6858471" cy="915442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chemeClr val="bg1">
                    <a:alpha val="5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12000000" scaled="0"/>
              <a:tileRect/>
            </a:grad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 rot="5400000">
              <a:off x="1133907" y="-1129789"/>
              <a:ext cx="6854576" cy="9122390"/>
            </a:xfrm>
            <a:prstGeom prst="rect">
              <a:avLst/>
            </a:prstGeom>
            <a:blipFill dpi="0" rotWithShape="1">
              <a:blip r:embed="rId1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 flipV="1">
              <a:off x="-2382" y="944"/>
              <a:ext cx="3252788" cy="1254969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6416 w 6361362"/>
                <a:gd name="connsiteY0" fmla="*/ 0 h 1545361"/>
                <a:gd name="connsiteX1" fmla="*/ 6361362 w 6361362"/>
                <a:gd name="connsiteY1" fmla="*/ 1542359 h 1545361"/>
                <a:gd name="connsiteX2" fmla="*/ 3718 w 6361362"/>
                <a:gd name="connsiteY2" fmla="*/ 1545361 h 1545361"/>
                <a:gd name="connsiteX3" fmla="*/ 6416 w 6361362"/>
                <a:gd name="connsiteY3" fmla="*/ 0 h 1545361"/>
                <a:gd name="connsiteX0" fmla="*/ 6418 w 6257290"/>
                <a:gd name="connsiteY0" fmla="*/ 0 h 1545361"/>
                <a:gd name="connsiteX1" fmla="*/ 6257290 w 6257290"/>
                <a:gd name="connsiteY1" fmla="*/ 1543521 h 1545361"/>
                <a:gd name="connsiteX2" fmla="*/ 3720 w 6257290"/>
                <a:gd name="connsiteY2" fmla="*/ 1545361 h 1545361"/>
                <a:gd name="connsiteX3" fmla="*/ 6418 w 6257290"/>
                <a:gd name="connsiteY3" fmla="*/ 0 h 154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290" h="1545361">
                  <a:moveTo>
                    <a:pt x="6418" y="0"/>
                  </a:moveTo>
                  <a:lnTo>
                    <a:pt x="6257290" y="1543521"/>
                  </a:lnTo>
                  <a:lnTo>
                    <a:pt x="3720" y="1545361"/>
                  </a:lnTo>
                  <a:cubicBezTo>
                    <a:pt x="1" y="1065909"/>
                    <a:pt x="10137" y="479452"/>
                    <a:pt x="64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46" descr="2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 flipH="1">
              <a:off x="6127526" y="4431455"/>
              <a:ext cx="2733239" cy="24163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146"/>
            <p:cNvGrpSpPr/>
            <p:nvPr userDrawn="1"/>
          </p:nvGrpSpPr>
          <p:grpSpPr bwMode="gray">
            <a:xfrm rot="10800000" flipH="1" flipV="1">
              <a:off x="7772365" y="6192210"/>
              <a:ext cx="1224024" cy="437154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1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2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4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3" name="Group 115"/>
            <p:cNvGrpSpPr/>
            <p:nvPr userDrawn="1"/>
          </p:nvGrpSpPr>
          <p:grpSpPr bwMode="gray">
            <a:xfrm>
              <a:off x="181457" y="96065"/>
              <a:ext cx="1209712" cy="406888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2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4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6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50" name="Freeform 49"/>
          <p:cNvSpPr>
            <a:spLocks noChangeAspect="1"/>
          </p:cNvSpPr>
          <p:nvPr/>
        </p:nvSpPr>
        <p:spPr bwMode="gray">
          <a:xfrm rot="20325161">
            <a:off x="-103445" y="859464"/>
            <a:ext cx="834716" cy="30428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798 h 634811"/>
              <a:gd name="connsiteX1" fmla="*/ 1716261 w 2961211"/>
              <a:gd name="connsiteY1" fmla="*/ 0 h 634811"/>
              <a:gd name="connsiteX2" fmla="*/ 2491361 w 2961211"/>
              <a:gd name="connsiteY2" fmla="*/ 3931 h 634811"/>
              <a:gd name="connsiteX3" fmla="*/ 2640688 w 2961211"/>
              <a:gd name="connsiteY3" fmla="*/ 80306 h 634811"/>
              <a:gd name="connsiteX4" fmla="*/ 2722643 w 2961211"/>
              <a:gd name="connsiteY4" fmla="*/ 313286 h 634811"/>
              <a:gd name="connsiteX5" fmla="*/ 2961211 w 2961211"/>
              <a:gd name="connsiteY5" fmla="*/ 633170 h 634811"/>
              <a:gd name="connsiteX6" fmla="*/ 0 w 2961211"/>
              <a:gd name="connsiteY6" fmla="*/ 634811 h 634811"/>
              <a:gd name="connsiteX7" fmla="*/ 235934 w 2961211"/>
              <a:gd name="connsiteY7" fmla="*/ 243386 h 634811"/>
              <a:gd name="connsiteX8" fmla="*/ 319386 w 2961211"/>
              <a:gd name="connsiteY8" fmla="*/ 75793 h 634811"/>
              <a:gd name="connsiteX9" fmla="*/ 475914 w 2961211"/>
              <a:gd name="connsiteY9" fmla="*/ 798 h 634811"/>
              <a:gd name="connsiteX0" fmla="*/ 475914 w 3164850"/>
              <a:gd name="connsiteY0" fmla="*/ 798 h 638386"/>
              <a:gd name="connsiteX1" fmla="*/ 1716261 w 3164850"/>
              <a:gd name="connsiteY1" fmla="*/ 0 h 638386"/>
              <a:gd name="connsiteX2" fmla="*/ 2491361 w 3164850"/>
              <a:gd name="connsiteY2" fmla="*/ 3931 h 638386"/>
              <a:gd name="connsiteX3" fmla="*/ 2640688 w 3164850"/>
              <a:gd name="connsiteY3" fmla="*/ 80306 h 638386"/>
              <a:gd name="connsiteX4" fmla="*/ 2722643 w 3164850"/>
              <a:gd name="connsiteY4" fmla="*/ 313286 h 638386"/>
              <a:gd name="connsiteX5" fmla="*/ 2961211 w 3164850"/>
              <a:gd name="connsiteY5" fmla="*/ 633170 h 638386"/>
              <a:gd name="connsiteX6" fmla="*/ 1500807 w 3164850"/>
              <a:gd name="connsiteY6" fmla="*/ 638386 h 638386"/>
              <a:gd name="connsiteX7" fmla="*/ 0 w 3164850"/>
              <a:gd name="connsiteY7" fmla="*/ 634811 h 638386"/>
              <a:gd name="connsiteX8" fmla="*/ 235934 w 3164850"/>
              <a:gd name="connsiteY8" fmla="*/ 243386 h 638386"/>
              <a:gd name="connsiteX9" fmla="*/ 319386 w 3164850"/>
              <a:gd name="connsiteY9" fmla="*/ 75793 h 638386"/>
              <a:gd name="connsiteX10" fmla="*/ 475914 w 3164850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319386 w 2961211"/>
              <a:gd name="connsiteY9" fmla="*/ 75793 h 638386"/>
              <a:gd name="connsiteX10" fmla="*/ 475914 w 2961211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475914 w 2961211"/>
              <a:gd name="connsiteY9" fmla="*/ 798 h 638386"/>
              <a:gd name="connsiteX0" fmla="*/ 286043 w 3011320"/>
              <a:gd name="connsiteY0" fmla="*/ 243386 h 638386"/>
              <a:gd name="connsiteX1" fmla="*/ 1766370 w 3011320"/>
              <a:gd name="connsiteY1" fmla="*/ 0 h 638386"/>
              <a:gd name="connsiteX2" fmla="*/ 2541470 w 3011320"/>
              <a:gd name="connsiteY2" fmla="*/ 3931 h 638386"/>
              <a:gd name="connsiteX3" fmla="*/ 2690797 w 3011320"/>
              <a:gd name="connsiteY3" fmla="*/ 80306 h 638386"/>
              <a:gd name="connsiteX4" fmla="*/ 2772752 w 3011320"/>
              <a:gd name="connsiteY4" fmla="*/ 313286 h 638386"/>
              <a:gd name="connsiteX5" fmla="*/ 3011320 w 3011320"/>
              <a:gd name="connsiteY5" fmla="*/ 633170 h 638386"/>
              <a:gd name="connsiteX6" fmla="*/ 1550916 w 3011320"/>
              <a:gd name="connsiteY6" fmla="*/ 638386 h 638386"/>
              <a:gd name="connsiteX7" fmla="*/ 50109 w 3011320"/>
              <a:gd name="connsiteY7" fmla="*/ 634811 h 638386"/>
              <a:gd name="connsiteX8" fmla="*/ 286043 w 3011320"/>
              <a:gd name="connsiteY8" fmla="*/ 243386 h 638386"/>
              <a:gd name="connsiteX0" fmla="*/ 0 w 2961211"/>
              <a:gd name="connsiteY0" fmla="*/ 634811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0" fmla="*/ 0 w 1460404"/>
              <a:gd name="connsiteY0" fmla="*/ 638386 h 638386"/>
              <a:gd name="connsiteX1" fmla="*/ 215454 w 1460404"/>
              <a:gd name="connsiteY1" fmla="*/ 0 h 638386"/>
              <a:gd name="connsiteX2" fmla="*/ 990554 w 1460404"/>
              <a:gd name="connsiteY2" fmla="*/ 3931 h 638386"/>
              <a:gd name="connsiteX3" fmla="*/ 1139881 w 1460404"/>
              <a:gd name="connsiteY3" fmla="*/ 80306 h 638386"/>
              <a:gd name="connsiteX4" fmla="*/ 1221836 w 1460404"/>
              <a:gd name="connsiteY4" fmla="*/ 313286 h 638386"/>
              <a:gd name="connsiteX5" fmla="*/ 1460404 w 1460404"/>
              <a:gd name="connsiteY5" fmla="*/ 633170 h 638386"/>
              <a:gd name="connsiteX6" fmla="*/ 0 w 1460404"/>
              <a:gd name="connsiteY6" fmla="*/ 638386 h 638386"/>
              <a:gd name="connsiteX0" fmla="*/ 0 w 1494468"/>
              <a:gd name="connsiteY0" fmla="*/ 642133 h 642132"/>
              <a:gd name="connsiteX1" fmla="*/ 249518 w 1494468"/>
              <a:gd name="connsiteY1" fmla="*/ 0 h 642132"/>
              <a:gd name="connsiteX2" fmla="*/ 1024618 w 1494468"/>
              <a:gd name="connsiteY2" fmla="*/ 3931 h 642132"/>
              <a:gd name="connsiteX3" fmla="*/ 1173945 w 1494468"/>
              <a:gd name="connsiteY3" fmla="*/ 80306 h 642132"/>
              <a:gd name="connsiteX4" fmla="*/ 1255900 w 1494468"/>
              <a:gd name="connsiteY4" fmla="*/ 313286 h 642132"/>
              <a:gd name="connsiteX5" fmla="*/ 1494468 w 1494468"/>
              <a:gd name="connsiteY5" fmla="*/ 633170 h 642132"/>
              <a:gd name="connsiteX6" fmla="*/ 0 w 1494468"/>
              <a:gd name="connsiteY6" fmla="*/ 642133 h 642132"/>
              <a:gd name="connsiteX0" fmla="*/ 0 w 1494468"/>
              <a:gd name="connsiteY0" fmla="*/ 644002 h 644001"/>
              <a:gd name="connsiteX1" fmla="*/ 217302 w 1494468"/>
              <a:gd name="connsiteY1" fmla="*/ 0 h 644001"/>
              <a:gd name="connsiteX2" fmla="*/ 1024618 w 1494468"/>
              <a:gd name="connsiteY2" fmla="*/ 5800 h 644001"/>
              <a:gd name="connsiteX3" fmla="*/ 1173945 w 1494468"/>
              <a:gd name="connsiteY3" fmla="*/ 82175 h 644001"/>
              <a:gd name="connsiteX4" fmla="*/ 1255900 w 1494468"/>
              <a:gd name="connsiteY4" fmla="*/ 315155 h 644001"/>
              <a:gd name="connsiteX5" fmla="*/ 1494468 w 1494468"/>
              <a:gd name="connsiteY5" fmla="*/ 635039 h 644001"/>
              <a:gd name="connsiteX6" fmla="*/ 0 w 1494468"/>
              <a:gd name="connsiteY6" fmla="*/ 644002 h 6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468" h="644001">
                <a:moveTo>
                  <a:pt x="0" y="644002"/>
                </a:moveTo>
                <a:lnTo>
                  <a:pt x="217302" y="0"/>
                </a:lnTo>
                <a:lnTo>
                  <a:pt x="1024618" y="5800"/>
                </a:lnTo>
                <a:cubicBezTo>
                  <a:pt x="1086082" y="3757"/>
                  <a:pt x="1135398" y="30616"/>
                  <a:pt x="1173945" y="82175"/>
                </a:cubicBezTo>
                <a:cubicBezTo>
                  <a:pt x="1212492" y="133734"/>
                  <a:pt x="1232271" y="235125"/>
                  <a:pt x="1255900" y="315155"/>
                </a:cubicBezTo>
                <a:cubicBezTo>
                  <a:pt x="1279529" y="395185"/>
                  <a:pt x="1312738" y="636208"/>
                  <a:pt x="1494468" y="635039"/>
                </a:cubicBezTo>
                <a:lnTo>
                  <a:pt x="0" y="64400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gray">
          <a:xfrm rot="20325161">
            <a:off x="1630046" y="-1389"/>
            <a:ext cx="1672972" cy="3056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8586 h 642599"/>
              <a:gd name="connsiteX1" fmla="*/ 1552218 w 2961211"/>
              <a:gd name="connsiteY1" fmla="*/ 2043 h 642599"/>
              <a:gd name="connsiteX2" fmla="*/ 2640688 w 2961211"/>
              <a:gd name="connsiteY2" fmla="*/ 88094 h 642599"/>
              <a:gd name="connsiteX3" fmla="*/ 2722643 w 2961211"/>
              <a:gd name="connsiteY3" fmla="*/ 321074 h 642599"/>
              <a:gd name="connsiteX4" fmla="*/ 2961211 w 2961211"/>
              <a:gd name="connsiteY4" fmla="*/ 640958 h 642599"/>
              <a:gd name="connsiteX5" fmla="*/ 0 w 2961211"/>
              <a:gd name="connsiteY5" fmla="*/ 642599 h 642599"/>
              <a:gd name="connsiteX6" fmla="*/ 235934 w 2961211"/>
              <a:gd name="connsiteY6" fmla="*/ 251174 h 642599"/>
              <a:gd name="connsiteX7" fmla="*/ 319386 w 2961211"/>
              <a:gd name="connsiteY7" fmla="*/ 83581 h 642599"/>
              <a:gd name="connsiteX8" fmla="*/ 475914 w 2961211"/>
              <a:gd name="connsiteY8" fmla="*/ 8586 h 642599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722643 w 2961211"/>
              <a:gd name="connsiteY2" fmla="*/ 319032 h 640557"/>
              <a:gd name="connsiteX3" fmla="*/ 2961211 w 2961211"/>
              <a:gd name="connsiteY3" fmla="*/ 638916 h 640557"/>
              <a:gd name="connsiteX4" fmla="*/ 0 w 2961211"/>
              <a:gd name="connsiteY4" fmla="*/ 640557 h 640557"/>
              <a:gd name="connsiteX5" fmla="*/ 235934 w 2961211"/>
              <a:gd name="connsiteY5" fmla="*/ 249132 h 640557"/>
              <a:gd name="connsiteX6" fmla="*/ 319386 w 2961211"/>
              <a:gd name="connsiteY6" fmla="*/ 81539 h 640557"/>
              <a:gd name="connsiteX7" fmla="*/ 475914 w 2961211"/>
              <a:gd name="connsiteY7" fmla="*/ 6544 h 640557"/>
              <a:gd name="connsiteX0" fmla="*/ 475914 w 3219913"/>
              <a:gd name="connsiteY0" fmla="*/ 6544 h 640557"/>
              <a:gd name="connsiteX1" fmla="*/ 1552218 w 3219913"/>
              <a:gd name="connsiteY1" fmla="*/ 1 h 640557"/>
              <a:gd name="connsiteX2" fmla="*/ 2961211 w 3219913"/>
              <a:gd name="connsiteY2" fmla="*/ 638916 h 640557"/>
              <a:gd name="connsiteX3" fmla="*/ 0 w 3219913"/>
              <a:gd name="connsiteY3" fmla="*/ 640557 h 640557"/>
              <a:gd name="connsiteX4" fmla="*/ 235934 w 3219913"/>
              <a:gd name="connsiteY4" fmla="*/ 249132 h 640557"/>
              <a:gd name="connsiteX5" fmla="*/ 319386 w 3219913"/>
              <a:gd name="connsiteY5" fmla="*/ 81539 h 640557"/>
              <a:gd name="connsiteX6" fmla="*/ 475914 w 3219913"/>
              <a:gd name="connsiteY6" fmla="*/ 6544 h 640557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961211 w 2961211"/>
              <a:gd name="connsiteY2" fmla="*/ 638916 h 640557"/>
              <a:gd name="connsiteX3" fmla="*/ 0 w 2961211"/>
              <a:gd name="connsiteY3" fmla="*/ 640557 h 640557"/>
              <a:gd name="connsiteX4" fmla="*/ 235934 w 2961211"/>
              <a:gd name="connsiteY4" fmla="*/ 249132 h 640557"/>
              <a:gd name="connsiteX5" fmla="*/ 319386 w 2961211"/>
              <a:gd name="connsiteY5" fmla="*/ 81539 h 640557"/>
              <a:gd name="connsiteX6" fmla="*/ 475914 w 2961211"/>
              <a:gd name="connsiteY6" fmla="*/ 6544 h 640557"/>
              <a:gd name="connsiteX0" fmla="*/ 475914 w 2961211"/>
              <a:gd name="connsiteY0" fmla="*/ 12792 h 646805"/>
              <a:gd name="connsiteX1" fmla="*/ 1608994 w 2961211"/>
              <a:gd name="connsiteY1" fmla="*/ 0 h 646805"/>
              <a:gd name="connsiteX2" fmla="*/ 2961211 w 2961211"/>
              <a:gd name="connsiteY2" fmla="*/ 645164 h 646805"/>
              <a:gd name="connsiteX3" fmla="*/ 0 w 2961211"/>
              <a:gd name="connsiteY3" fmla="*/ 646805 h 646805"/>
              <a:gd name="connsiteX4" fmla="*/ 235934 w 2961211"/>
              <a:gd name="connsiteY4" fmla="*/ 255380 h 646805"/>
              <a:gd name="connsiteX5" fmla="*/ 319386 w 2961211"/>
              <a:gd name="connsiteY5" fmla="*/ 87787 h 646805"/>
              <a:gd name="connsiteX6" fmla="*/ 475914 w 2961211"/>
              <a:gd name="connsiteY6" fmla="*/ 12792 h 646805"/>
              <a:gd name="connsiteX0" fmla="*/ 475914 w 2995273"/>
              <a:gd name="connsiteY0" fmla="*/ 12792 h 646805"/>
              <a:gd name="connsiteX1" fmla="*/ 1608994 w 2995273"/>
              <a:gd name="connsiteY1" fmla="*/ 0 h 646805"/>
              <a:gd name="connsiteX2" fmla="*/ 2995274 w 2995273"/>
              <a:gd name="connsiteY2" fmla="*/ 641417 h 646805"/>
              <a:gd name="connsiteX3" fmla="*/ 0 w 2995273"/>
              <a:gd name="connsiteY3" fmla="*/ 646805 h 646805"/>
              <a:gd name="connsiteX4" fmla="*/ 235934 w 2995273"/>
              <a:gd name="connsiteY4" fmla="*/ 255380 h 646805"/>
              <a:gd name="connsiteX5" fmla="*/ 319386 w 2995273"/>
              <a:gd name="connsiteY5" fmla="*/ 87787 h 646805"/>
              <a:gd name="connsiteX6" fmla="*/ 475914 w 2995273"/>
              <a:gd name="connsiteY6" fmla="*/ 12792 h 6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273" h="646805">
                <a:moveTo>
                  <a:pt x="475914" y="12792"/>
                </a:moveTo>
                <a:lnTo>
                  <a:pt x="1608994" y="0"/>
                </a:lnTo>
                <a:lnTo>
                  <a:pt x="2995274" y="641417"/>
                </a:lnTo>
                <a:lnTo>
                  <a:pt x="0" y="646805"/>
                </a:lnTo>
                <a:cubicBezTo>
                  <a:pt x="170609" y="638589"/>
                  <a:pt x="201085" y="354577"/>
                  <a:pt x="235934" y="255380"/>
                </a:cubicBezTo>
                <a:cubicBezTo>
                  <a:pt x="270783" y="156183"/>
                  <a:pt x="279389" y="128218"/>
                  <a:pt x="319386" y="87787"/>
                </a:cubicBezTo>
                <a:cubicBezTo>
                  <a:pt x="359383" y="47356"/>
                  <a:pt x="396464" y="13593"/>
                  <a:pt x="475914" y="127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/>
              </a:gs>
              <a:gs pos="82000">
                <a:schemeClr val="accent3">
                  <a:lumMod val="75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>
            <a:spLocks noChangeAspect="1"/>
          </p:cNvSpPr>
          <p:nvPr/>
        </p:nvSpPr>
        <p:spPr bwMode="gray">
          <a:xfrm rot="20338759">
            <a:off x="-213189" y="234927"/>
            <a:ext cx="3693153" cy="49847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934659 w 3828294"/>
              <a:gd name="connsiteY0" fmla="*/ 473 h 640178"/>
              <a:gd name="connsiteX1" fmla="*/ 2959973 w 3828294"/>
              <a:gd name="connsiteY1" fmla="*/ 2043 h 640178"/>
              <a:gd name="connsiteX2" fmla="*/ 3109300 w 3828294"/>
              <a:gd name="connsiteY2" fmla="*/ 78418 h 640178"/>
              <a:gd name="connsiteX3" fmla="*/ 3191255 w 3828294"/>
              <a:gd name="connsiteY3" fmla="*/ 311398 h 640178"/>
              <a:gd name="connsiteX4" fmla="*/ 3429823 w 3828294"/>
              <a:gd name="connsiteY4" fmla="*/ 631282 h 640178"/>
              <a:gd name="connsiteX5" fmla="*/ 1 w 3828294"/>
              <a:gd name="connsiteY5" fmla="*/ 640179 h 640178"/>
              <a:gd name="connsiteX6" fmla="*/ 468612 w 3828294"/>
              <a:gd name="connsiteY6" fmla="*/ 632923 h 640178"/>
              <a:gd name="connsiteX7" fmla="*/ 704546 w 3828294"/>
              <a:gd name="connsiteY7" fmla="*/ 241498 h 640178"/>
              <a:gd name="connsiteX8" fmla="*/ 787998 w 3828294"/>
              <a:gd name="connsiteY8" fmla="*/ 73905 h 640178"/>
              <a:gd name="connsiteX9" fmla="*/ 934659 w 3828294"/>
              <a:gd name="connsiteY9" fmla="*/ 473 h 640178"/>
              <a:gd name="connsiteX0" fmla="*/ 995723 w 3740256"/>
              <a:gd name="connsiteY0" fmla="*/ 473 h 813797"/>
              <a:gd name="connsiteX1" fmla="*/ 3021037 w 3740256"/>
              <a:gd name="connsiteY1" fmla="*/ 2043 h 813797"/>
              <a:gd name="connsiteX2" fmla="*/ 3170364 w 3740256"/>
              <a:gd name="connsiteY2" fmla="*/ 78418 h 813797"/>
              <a:gd name="connsiteX3" fmla="*/ 3252319 w 3740256"/>
              <a:gd name="connsiteY3" fmla="*/ 311398 h 813797"/>
              <a:gd name="connsiteX4" fmla="*/ 3490887 w 3740256"/>
              <a:gd name="connsiteY4" fmla="*/ 631282 h 813797"/>
              <a:gd name="connsiteX5" fmla="*/ 0 w 3740256"/>
              <a:gd name="connsiteY5" fmla="*/ 813797 h 813797"/>
              <a:gd name="connsiteX6" fmla="*/ 61065 w 3740256"/>
              <a:gd name="connsiteY6" fmla="*/ 640179 h 813797"/>
              <a:gd name="connsiteX7" fmla="*/ 529676 w 3740256"/>
              <a:gd name="connsiteY7" fmla="*/ 632923 h 813797"/>
              <a:gd name="connsiteX8" fmla="*/ 765610 w 3740256"/>
              <a:gd name="connsiteY8" fmla="*/ 241498 h 813797"/>
              <a:gd name="connsiteX9" fmla="*/ 849062 w 3740256"/>
              <a:gd name="connsiteY9" fmla="*/ 73905 h 813797"/>
              <a:gd name="connsiteX10" fmla="*/ 995723 w 3740256"/>
              <a:gd name="connsiteY10" fmla="*/ 473 h 813797"/>
              <a:gd name="connsiteX0" fmla="*/ 995723 w 4864070"/>
              <a:gd name="connsiteY0" fmla="*/ 473 h 813797"/>
              <a:gd name="connsiteX1" fmla="*/ 3021037 w 4864070"/>
              <a:gd name="connsiteY1" fmla="*/ 2043 h 813797"/>
              <a:gd name="connsiteX2" fmla="*/ 3170364 w 4864070"/>
              <a:gd name="connsiteY2" fmla="*/ 78418 h 813797"/>
              <a:gd name="connsiteX3" fmla="*/ 3252319 w 4864070"/>
              <a:gd name="connsiteY3" fmla="*/ 311398 h 813797"/>
              <a:gd name="connsiteX4" fmla="*/ 3490887 w 4864070"/>
              <a:gd name="connsiteY4" fmla="*/ 631282 h 813797"/>
              <a:gd name="connsiteX5" fmla="*/ 4864070 w 4864070"/>
              <a:gd name="connsiteY5" fmla="*/ 596873 h 813797"/>
              <a:gd name="connsiteX6" fmla="*/ 0 w 4864070"/>
              <a:gd name="connsiteY6" fmla="*/ 813797 h 813797"/>
              <a:gd name="connsiteX7" fmla="*/ 61065 w 4864070"/>
              <a:gd name="connsiteY7" fmla="*/ 640179 h 813797"/>
              <a:gd name="connsiteX8" fmla="*/ 529676 w 4864070"/>
              <a:gd name="connsiteY8" fmla="*/ 632923 h 813797"/>
              <a:gd name="connsiteX9" fmla="*/ 765610 w 4864070"/>
              <a:gd name="connsiteY9" fmla="*/ 241498 h 813797"/>
              <a:gd name="connsiteX10" fmla="*/ 849062 w 4864070"/>
              <a:gd name="connsiteY10" fmla="*/ 73905 h 813797"/>
              <a:gd name="connsiteX11" fmla="*/ 995723 w 4864070"/>
              <a:gd name="connsiteY11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4776 w 5174399"/>
              <a:gd name="connsiteY4" fmla="*/ 632690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4776 w 5174399"/>
              <a:gd name="connsiteY4" fmla="*/ 632692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9217 w 5174399"/>
              <a:gd name="connsiteY4" fmla="*/ 607015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054138"/>
              <a:gd name="connsiteY0" fmla="*/ 6393 h 819717"/>
              <a:gd name="connsiteX1" fmla="*/ 2987774 w 5054138"/>
              <a:gd name="connsiteY1" fmla="*/ 2044 h 819717"/>
              <a:gd name="connsiteX2" fmla="*/ 3170364 w 5054138"/>
              <a:gd name="connsiteY2" fmla="*/ 84338 h 819717"/>
              <a:gd name="connsiteX3" fmla="*/ 3252319 w 5054138"/>
              <a:gd name="connsiteY3" fmla="*/ 317318 h 819717"/>
              <a:gd name="connsiteX4" fmla="*/ 3559217 w 5054138"/>
              <a:gd name="connsiteY4" fmla="*/ 607015 h 819717"/>
              <a:gd name="connsiteX5" fmla="*/ 4864070 w 5054138"/>
              <a:gd name="connsiteY5" fmla="*/ 602793 h 819717"/>
              <a:gd name="connsiteX6" fmla="*/ 5054139 w 5054138"/>
              <a:gd name="connsiteY6" fmla="*/ 761117 h 819717"/>
              <a:gd name="connsiteX7" fmla="*/ 0 w 5054138"/>
              <a:gd name="connsiteY7" fmla="*/ 819717 h 819717"/>
              <a:gd name="connsiteX8" fmla="*/ 61065 w 5054138"/>
              <a:gd name="connsiteY8" fmla="*/ 646099 h 819717"/>
              <a:gd name="connsiteX9" fmla="*/ 529676 w 5054138"/>
              <a:gd name="connsiteY9" fmla="*/ 638843 h 819717"/>
              <a:gd name="connsiteX10" fmla="*/ 765610 w 5054138"/>
              <a:gd name="connsiteY10" fmla="*/ 247418 h 819717"/>
              <a:gd name="connsiteX11" fmla="*/ 849062 w 5054138"/>
              <a:gd name="connsiteY11" fmla="*/ 79825 h 819717"/>
              <a:gd name="connsiteX12" fmla="*/ 995723 w 5054138"/>
              <a:gd name="connsiteY12" fmla="*/ 6393 h 819717"/>
              <a:gd name="connsiteX0" fmla="*/ 995723 w 5137606"/>
              <a:gd name="connsiteY0" fmla="*/ 6391 h 819715"/>
              <a:gd name="connsiteX1" fmla="*/ 2987774 w 5137606"/>
              <a:gd name="connsiteY1" fmla="*/ 2042 h 819715"/>
              <a:gd name="connsiteX2" fmla="*/ 3170364 w 5137606"/>
              <a:gd name="connsiteY2" fmla="*/ 84336 h 819715"/>
              <a:gd name="connsiteX3" fmla="*/ 3252319 w 5137606"/>
              <a:gd name="connsiteY3" fmla="*/ 317316 h 819715"/>
              <a:gd name="connsiteX4" fmla="*/ 3559217 w 5137606"/>
              <a:gd name="connsiteY4" fmla="*/ 607013 h 819715"/>
              <a:gd name="connsiteX5" fmla="*/ 4864070 w 5137606"/>
              <a:gd name="connsiteY5" fmla="*/ 602791 h 819715"/>
              <a:gd name="connsiteX6" fmla="*/ 5137607 w 5137606"/>
              <a:gd name="connsiteY6" fmla="*/ 720564 h 819715"/>
              <a:gd name="connsiteX7" fmla="*/ 0 w 5137606"/>
              <a:gd name="connsiteY7" fmla="*/ 819715 h 819715"/>
              <a:gd name="connsiteX8" fmla="*/ 61065 w 5137606"/>
              <a:gd name="connsiteY8" fmla="*/ 646097 h 819715"/>
              <a:gd name="connsiteX9" fmla="*/ 529676 w 5137606"/>
              <a:gd name="connsiteY9" fmla="*/ 638841 h 819715"/>
              <a:gd name="connsiteX10" fmla="*/ 765610 w 5137606"/>
              <a:gd name="connsiteY10" fmla="*/ 247416 h 819715"/>
              <a:gd name="connsiteX11" fmla="*/ 849062 w 5137606"/>
              <a:gd name="connsiteY11" fmla="*/ 79823 h 819715"/>
              <a:gd name="connsiteX12" fmla="*/ 995723 w 5137606"/>
              <a:gd name="connsiteY12" fmla="*/ 6391 h 819715"/>
              <a:gd name="connsiteX0" fmla="*/ 995723 w 5137607"/>
              <a:gd name="connsiteY0" fmla="*/ 6393 h 819717"/>
              <a:gd name="connsiteX1" fmla="*/ 2987774 w 5137607"/>
              <a:gd name="connsiteY1" fmla="*/ 2044 h 819717"/>
              <a:gd name="connsiteX2" fmla="*/ 3170364 w 5137607"/>
              <a:gd name="connsiteY2" fmla="*/ 84338 h 819717"/>
              <a:gd name="connsiteX3" fmla="*/ 3252319 w 5137607"/>
              <a:gd name="connsiteY3" fmla="*/ 317318 h 819717"/>
              <a:gd name="connsiteX4" fmla="*/ 3559217 w 5137607"/>
              <a:gd name="connsiteY4" fmla="*/ 607015 h 819717"/>
              <a:gd name="connsiteX5" fmla="*/ 4872184 w 5137607"/>
              <a:gd name="connsiteY5" fmla="*/ 601865 h 819717"/>
              <a:gd name="connsiteX6" fmla="*/ 5137607 w 5137607"/>
              <a:gd name="connsiteY6" fmla="*/ 720566 h 819717"/>
              <a:gd name="connsiteX7" fmla="*/ 0 w 5137607"/>
              <a:gd name="connsiteY7" fmla="*/ 819717 h 819717"/>
              <a:gd name="connsiteX8" fmla="*/ 61065 w 5137607"/>
              <a:gd name="connsiteY8" fmla="*/ 646099 h 819717"/>
              <a:gd name="connsiteX9" fmla="*/ 529676 w 5137607"/>
              <a:gd name="connsiteY9" fmla="*/ 638843 h 819717"/>
              <a:gd name="connsiteX10" fmla="*/ 765610 w 5137607"/>
              <a:gd name="connsiteY10" fmla="*/ 247418 h 819717"/>
              <a:gd name="connsiteX11" fmla="*/ 849062 w 5137607"/>
              <a:gd name="connsiteY11" fmla="*/ 79825 h 819717"/>
              <a:gd name="connsiteX12" fmla="*/ 995723 w 5137607"/>
              <a:gd name="connsiteY12" fmla="*/ 6393 h 819717"/>
              <a:gd name="connsiteX0" fmla="*/ 995723 w 5137607"/>
              <a:gd name="connsiteY0" fmla="*/ 6391 h 819715"/>
              <a:gd name="connsiteX1" fmla="*/ 2987774 w 5137607"/>
              <a:gd name="connsiteY1" fmla="*/ 2042 h 819715"/>
              <a:gd name="connsiteX2" fmla="*/ 3170364 w 5137607"/>
              <a:gd name="connsiteY2" fmla="*/ 84336 h 819715"/>
              <a:gd name="connsiteX3" fmla="*/ 3252319 w 5137607"/>
              <a:gd name="connsiteY3" fmla="*/ 317316 h 819715"/>
              <a:gd name="connsiteX4" fmla="*/ 3559217 w 5137607"/>
              <a:gd name="connsiteY4" fmla="*/ 607013 h 819715"/>
              <a:gd name="connsiteX5" fmla="*/ 4872184 w 5137607"/>
              <a:gd name="connsiteY5" fmla="*/ 601863 h 819715"/>
              <a:gd name="connsiteX6" fmla="*/ 5137607 w 5137607"/>
              <a:gd name="connsiteY6" fmla="*/ 720564 h 819715"/>
              <a:gd name="connsiteX7" fmla="*/ 0 w 5137607"/>
              <a:gd name="connsiteY7" fmla="*/ 819715 h 819715"/>
              <a:gd name="connsiteX8" fmla="*/ 57662 w 5137607"/>
              <a:gd name="connsiteY8" fmla="*/ 644551 h 819715"/>
              <a:gd name="connsiteX9" fmla="*/ 529676 w 5137607"/>
              <a:gd name="connsiteY9" fmla="*/ 638841 h 819715"/>
              <a:gd name="connsiteX10" fmla="*/ 765610 w 5137607"/>
              <a:gd name="connsiteY10" fmla="*/ 247416 h 819715"/>
              <a:gd name="connsiteX11" fmla="*/ 849062 w 5137607"/>
              <a:gd name="connsiteY11" fmla="*/ 79823 h 819715"/>
              <a:gd name="connsiteX12" fmla="*/ 995723 w 5137607"/>
              <a:gd name="connsiteY12" fmla="*/ 6391 h 8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7607" h="819715">
                <a:moveTo>
                  <a:pt x="995723" y="6391"/>
                </a:moveTo>
                <a:lnTo>
                  <a:pt x="2987774" y="2042"/>
                </a:lnTo>
                <a:cubicBezTo>
                  <a:pt x="3049238" y="-1"/>
                  <a:pt x="3126273" y="31790"/>
                  <a:pt x="3170364" y="84336"/>
                </a:cubicBezTo>
                <a:cubicBezTo>
                  <a:pt x="3214455" y="136882"/>
                  <a:pt x="3230525" y="264836"/>
                  <a:pt x="3252319" y="317316"/>
                </a:cubicBezTo>
                <a:cubicBezTo>
                  <a:pt x="3274113" y="369796"/>
                  <a:pt x="3356758" y="605879"/>
                  <a:pt x="3559217" y="607013"/>
                </a:cubicBezTo>
                <a:lnTo>
                  <a:pt x="4872184" y="601863"/>
                </a:lnTo>
                <a:lnTo>
                  <a:pt x="5137607" y="720564"/>
                </a:lnTo>
                <a:lnTo>
                  <a:pt x="0" y="819715"/>
                </a:lnTo>
                <a:lnTo>
                  <a:pt x="57662" y="644551"/>
                </a:lnTo>
                <a:lnTo>
                  <a:pt x="529676" y="638841"/>
                </a:lnTo>
                <a:cubicBezTo>
                  <a:pt x="700285" y="630625"/>
                  <a:pt x="730761" y="346613"/>
                  <a:pt x="765610" y="247416"/>
                </a:cubicBezTo>
                <a:cubicBezTo>
                  <a:pt x="800459" y="148219"/>
                  <a:pt x="810710" y="119994"/>
                  <a:pt x="849062" y="79823"/>
                </a:cubicBezTo>
                <a:cubicBezTo>
                  <a:pt x="887414" y="39652"/>
                  <a:pt x="916273" y="7192"/>
                  <a:pt x="995723" y="6391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1"/>
              </a:gs>
              <a:gs pos="1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mpd="sng">
            <a:noFill/>
            <a:miter lim="800000"/>
          </a:ln>
          <a:effectLst>
            <a:outerShdw blurRad="88900" dist="381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9538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1063" y="64643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8336A-3A80-44D4-9685-C92DA72A894D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4643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150" y="6464300"/>
            <a:ext cx="5016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CB1EC-27CF-4EBE-A1FD-5F60B0CC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4" name="Title Placeholder 93"/>
          <p:cNvSpPr>
            <a:spLocks noGrp="1"/>
          </p:cNvSpPr>
          <p:nvPr>
            <p:ph type="title"/>
          </p:nvPr>
        </p:nvSpPr>
        <p:spPr>
          <a:xfrm>
            <a:off x="1211263" y="307975"/>
            <a:ext cx="7475537" cy="835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41" name="Picture 92" descr="IPGM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33405" y="642778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9" y="6424188"/>
            <a:ext cx="1233761" cy="357612"/>
          </a:xfrm>
          <a:prstGeom prst="rect">
            <a:avLst/>
          </a:prstGeom>
        </p:spPr>
      </p:pic>
      <p:pic>
        <p:nvPicPr>
          <p:cNvPr id="95" name="Picture 92" descr="IPGM2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 rot="20382051">
            <a:off x="959403" y="49039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5" r:id="rId2"/>
    <p:sldLayoutId id="214748405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jap@ipgktb.edu.m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252445" y="762000"/>
            <a:ext cx="8470641" cy="5092700"/>
          </a:xfrm>
        </p:spPr>
        <p:txBody>
          <a:bodyPr anchor="ctr"/>
          <a:lstStyle/>
          <a:p>
            <a:r>
              <a:rPr lang="en-US" sz="44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FTGK3013 </a:t>
            </a:r>
            <a:r>
              <a:rPr lang="en-US" sz="4400" dirty="0" smtClean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/>
            </a:r>
            <a:br>
              <a:rPr lang="en-US" sz="4400" dirty="0" smtClean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</a:br>
            <a:r>
              <a:rPr lang="en-MY" sz="3600" dirty="0" err="1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Fotografi</a:t>
            </a:r>
            <a:r>
              <a:rPr lang="en-MY" sz="36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altLang="en-US" sz="2800" dirty="0" err="1" smtClean="0">
                <a:solidFill>
                  <a:srgbClr val="000066"/>
                </a:solidFill>
              </a:rPr>
              <a:t>Topik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800" dirty="0">
                <a:solidFill>
                  <a:srgbClr val="000066"/>
                </a:solidFill>
              </a:rPr>
              <a:t>9</a:t>
            </a:r>
            <a:r>
              <a:rPr lang="en-US" altLang="en-US" sz="2800" dirty="0" smtClean="0">
                <a:solidFill>
                  <a:srgbClr val="000066"/>
                </a:solidFill>
              </a:rPr>
              <a:t>:</a:t>
            </a:r>
            <a:r>
              <a:rPr lang="en-US" altLang="en-US" sz="2800" dirty="0">
                <a:solidFill>
                  <a:srgbClr val="000066"/>
                </a:solidFill>
              </a:rPr>
              <a:t/>
            </a:r>
            <a:br>
              <a:rPr lang="en-US" altLang="en-US" sz="2800" dirty="0">
                <a:solidFill>
                  <a:srgbClr val="000066"/>
                </a:solidFill>
              </a:rPr>
            </a:br>
            <a:r>
              <a:rPr lang="es-ES" altLang="en-US" sz="2800" dirty="0" err="1">
                <a:solidFill>
                  <a:srgbClr val="000066"/>
                </a:solidFill>
              </a:rPr>
              <a:t>Fotografi</a:t>
            </a:r>
            <a:r>
              <a:rPr lang="es-ES" altLang="en-US" sz="2800" dirty="0">
                <a:solidFill>
                  <a:srgbClr val="000066"/>
                </a:solidFill>
              </a:rPr>
              <a:t> </a:t>
            </a:r>
            <a:r>
              <a:rPr lang="es-ES" altLang="en-US" sz="2800" dirty="0" err="1">
                <a:solidFill>
                  <a:srgbClr val="000066"/>
                </a:solidFill>
              </a:rPr>
              <a:t>Dalam</a:t>
            </a:r>
            <a:r>
              <a:rPr lang="es-ES" altLang="en-US" sz="2800" dirty="0">
                <a:solidFill>
                  <a:srgbClr val="000066"/>
                </a:solidFill>
              </a:rPr>
              <a:t> Studio</a:t>
            </a:r>
            <a:r>
              <a:rPr lang="es-ES" altLang="en-US" sz="2800" dirty="0" smtClean="0">
                <a:solidFill>
                  <a:srgbClr val="000066"/>
                </a:solidFill>
              </a:rPr>
              <a:t/>
            </a:r>
            <a:br>
              <a:rPr lang="es-ES" altLang="en-US" sz="2800" dirty="0" smtClean="0">
                <a:solidFill>
                  <a:srgbClr val="000066"/>
                </a:solidFill>
              </a:rPr>
            </a:br>
            <a:r>
              <a:rPr lang="es-ES" altLang="en-US" sz="2800" dirty="0" smtClean="0">
                <a:solidFill>
                  <a:srgbClr val="000066"/>
                </a:solidFill>
              </a:rPr>
              <a:t/>
            </a:r>
            <a:br>
              <a:rPr lang="es-ES" altLang="en-US" sz="2800" dirty="0" smtClean="0">
                <a:solidFill>
                  <a:srgbClr val="000066"/>
                </a:solidFill>
              </a:rPr>
            </a:br>
            <a:r>
              <a:rPr lang="en-US" altLang="en-US" sz="2400" dirty="0" err="1" smtClean="0">
                <a:solidFill>
                  <a:srgbClr val="000066"/>
                </a:solidFill>
              </a:rPr>
              <a:t>Dr.Sajap</a:t>
            </a:r>
            <a:r>
              <a:rPr lang="en-US" altLang="en-US" sz="2400" dirty="0" smtClean="0">
                <a:solidFill>
                  <a:srgbClr val="000066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</a:rPr>
              <a:t>Maswan</a:t>
            </a:r>
            <a:r>
              <a:rPr lang="en-US" altLang="en-US" sz="3600" dirty="0" smtClean="0">
                <a:solidFill>
                  <a:srgbClr val="000066"/>
                </a:solidFill>
              </a:rPr>
              <a:t/>
            </a:r>
            <a:br>
              <a:rPr lang="en-US" altLang="en-US" sz="3600" dirty="0" smtClean="0">
                <a:solidFill>
                  <a:srgbClr val="000066"/>
                </a:solidFill>
              </a:rPr>
            </a:br>
            <a:r>
              <a:rPr lang="en-US" sz="2000" dirty="0" err="1" smtClean="0"/>
              <a:t>Jabatan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IPG </a:t>
            </a:r>
            <a:r>
              <a:rPr lang="en-US" sz="2000" dirty="0" err="1" smtClean="0"/>
              <a:t>Kampus</a:t>
            </a:r>
            <a:r>
              <a:rPr lang="en-US" sz="2000" dirty="0" smtClean="0"/>
              <a:t> </a:t>
            </a:r>
            <a:r>
              <a:rPr lang="en-US" sz="2000" dirty="0" err="1" smtClean="0"/>
              <a:t>Tuanku</a:t>
            </a:r>
            <a:r>
              <a:rPr lang="en-US" sz="2000" dirty="0" smtClean="0"/>
              <a:t> </a:t>
            </a:r>
            <a:r>
              <a:rPr lang="en-US" sz="2000" dirty="0" err="1" smtClean="0"/>
              <a:t>Bainun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sajap@ipgktb.edu.my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http://sajadstudio.info/sumber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438B-BA38-497A-BC2E-7F84B74E18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777666"/>
            <a:ext cx="3809999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 smtClean="0"/>
              <a:t>Memanipulasikan</a:t>
            </a:r>
            <a:r>
              <a:rPr lang="en-MY" sz="2800" dirty="0" smtClean="0"/>
              <a:t> </a:t>
            </a:r>
            <a:r>
              <a:rPr lang="en-MY" sz="2800" dirty="0" err="1"/>
              <a:t>cahaya</a:t>
            </a:r>
            <a:r>
              <a:rPr lang="en-MY" sz="2800" dirty="0"/>
              <a:t> agar </a:t>
            </a:r>
            <a:r>
              <a:rPr lang="en-MY" sz="2800" dirty="0" err="1"/>
              <a:t>terserak</a:t>
            </a:r>
            <a:r>
              <a:rPr lang="en-MY" sz="2800" dirty="0"/>
              <a:t> </a:t>
            </a:r>
            <a:r>
              <a:rPr lang="en-MY" sz="2800" dirty="0" err="1"/>
              <a:t>lembut</a:t>
            </a:r>
            <a:r>
              <a:rPr lang="en-MY" sz="2800" dirty="0"/>
              <a:t> </a:t>
            </a:r>
            <a:r>
              <a:rPr lang="en-MY" sz="2800" dirty="0" err="1"/>
              <a:t>tetapi</a:t>
            </a:r>
            <a:r>
              <a:rPr lang="en-MY" sz="2800" dirty="0"/>
              <a:t> </a:t>
            </a:r>
            <a:r>
              <a:rPr lang="en-MY" sz="2800" dirty="0" err="1"/>
              <a:t>terarah</a:t>
            </a:r>
            <a:r>
              <a:rPr lang="en-MY" sz="2800" dirty="0"/>
              <a:t>. </a:t>
            </a:r>
            <a:endParaRPr lang="en-MY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 smtClean="0"/>
              <a:t>Lebih</a:t>
            </a:r>
            <a:r>
              <a:rPr lang="en-MY" sz="2800" dirty="0" smtClean="0"/>
              <a:t> </a:t>
            </a:r>
            <a:r>
              <a:rPr lang="en-MY" sz="2800" dirty="0" err="1"/>
              <a:t>besar</a:t>
            </a:r>
            <a:r>
              <a:rPr lang="en-MY" sz="2800" dirty="0"/>
              <a:t> </a:t>
            </a:r>
            <a:r>
              <a:rPr lang="en-MY" sz="2800" dirty="0" err="1"/>
              <a:t>saiz</a:t>
            </a:r>
            <a:r>
              <a:rPr lang="en-MY" sz="2800" dirty="0"/>
              <a:t> </a:t>
            </a:r>
            <a:r>
              <a:rPr lang="en-MY" sz="2800" dirty="0" err="1"/>
              <a:t>sesuatu</a:t>
            </a:r>
            <a:r>
              <a:rPr lang="en-MY" sz="2800" dirty="0"/>
              <a:t> soft box, </a:t>
            </a:r>
            <a:r>
              <a:rPr lang="en-MY" sz="2800" dirty="0" err="1"/>
              <a:t>lebih</a:t>
            </a:r>
            <a:r>
              <a:rPr lang="en-MY" sz="2800" dirty="0"/>
              <a:t> </a:t>
            </a:r>
            <a:r>
              <a:rPr lang="en-MY" sz="2800" dirty="0" err="1"/>
              <a:t>lembut</a:t>
            </a:r>
            <a:r>
              <a:rPr lang="en-MY" sz="2800" dirty="0"/>
              <a:t> </a:t>
            </a:r>
            <a:r>
              <a:rPr lang="en-MY" sz="2800" dirty="0" err="1"/>
              <a:t>cahaya</a:t>
            </a:r>
            <a:r>
              <a:rPr lang="en-MY" sz="2800" dirty="0"/>
              <a:t> yang </a:t>
            </a:r>
            <a:r>
              <a:rPr lang="en-MY" sz="2800" dirty="0" err="1"/>
              <a:t>terserak</a:t>
            </a:r>
            <a:r>
              <a:rPr lang="en-US" altLang="en-US" sz="2400" dirty="0" smtClean="0"/>
              <a:t>    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MY" sz="2800" b="1" dirty="0"/>
              <a:t>Soft box</a:t>
            </a:r>
            <a:endParaRPr lang="en-MY" b="1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262" y="1486636"/>
            <a:ext cx="2979517" cy="30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3886200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/>
              <a:t>D</a:t>
            </a:r>
            <a:r>
              <a:rPr lang="en-MY" sz="2800" dirty="0" err="1" smtClean="0"/>
              <a:t>igunakan</a:t>
            </a:r>
            <a:r>
              <a:rPr lang="en-MY" sz="2800" dirty="0" smtClean="0"/>
              <a:t> </a:t>
            </a:r>
            <a:r>
              <a:rPr lang="en-MY" sz="2800" dirty="0" err="1"/>
              <a:t>apabila</a:t>
            </a:r>
            <a:r>
              <a:rPr lang="en-MY" sz="2800" dirty="0"/>
              <a:t> </a:t>
            </a:r>
            <a:r>
              <a:rPr lang="en-MY" sz="2800" dirty="0" err="1"/>
              <a:t>anda</a:t>
            </a:r>
            <a:r>
              <a:rPr lang="en-MY" sz="2800" dirty="0"/>
              <a:t> </a:t>
            </a:r>
            <a:r>
              <a:rPr lang="en-MY" sz="2800" dirty="0" err="1"/>
              <a:t>perlu</a:t>
            </a:r>
            <a:r>
              <a:rPr lang="en-MY" sz="2800" dirty="0"/>
              <a:t> </a:t>
            </a:r>
            <a:r>
              <a:rPr lang="en-MY" sz="2800" dirty="0" err="1"/>
              <a:t>menerangi</a:t>
            </a:r>
            <a:r>
              <a:rPr lang="en-MY" sz="2800" dirty="0"/>
              <a:t> </a:t>
            </a:r>
            <a:r>
              <a:rPr lang="en-MY" sz="2800" dirty="0" err="1"/>
              <a:t>seluruh</a:t>
            </a:r>
            <a:r>
              <a:rPr lang="en-MY" sz="2800" dirty="0"/>
              <a:t> </a:t>
            </a:r>
            <a:r>
              <a:rPr lang="en-MY" sz="2800" dirty="0" err="1"/>
              <a:t>badan</a:t>
            </a:r>
            <a:r>
              <a:rPr lang="en-MY" sz="2800" dirty="0"/>
              <a:t>, </a:t>
            </a:r>
            <a:r>
              <a:rPr lang="en-MY" sz="2800" dirty="0" err="1"/>
              <a:t>termasuk</a:t>
            </a:r>
            <a:r>
              <a:rPr lang="en-MY" sz="2800" dirty="0"/>
              <a:t> kaki / </a:t>
            </a:r>
            <a:r>
              <a:rPr lang="en-MY" sz="2800" dirty="0" err="1" smtClean="0"/>
              <a:t>kasut</a:t>
            </a:r>
            <a:r>
              <a:rPr lang="en-MY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/>
              <a:t>L</a:t>
            </a:r>
            <a:r>
              <a:rPr lang="en-MY" sz="2800" dirty="0" err="1" smtClean="0"/>
              <a:t>antai</a:t>
            </a:r>
            <a:r>
              <a:rPr lang="en-MY" sz="2800" dirty="0" smtClean="0"/>
              <a:t> </a:t>
            </a:r>
            <a:r>
              <a:rPr lang="en-MY" sz="2800" dirty="0" err="1"/>
              <a:t>biasanya</a:t>
            </a:r>
            <a:r>
              <a:rPr lang="en-MY" sz="2800" dirty="0"/>
              <a:t> </a:t>
            </a:r>
            <a:r>
              <a:rPr lang="en-MY" sz="2800" dirty="0" err="1"/>
              <a:t>boleh</a:t>
            </a:r>
            <a:r>
              <a:rPr lang="en-MY" sz="2800" dirty="0"/>
              <a:t> </a:t>
            </a:r>
            <a:r>
              <a:rPr lang="en-MY" sz="2800" dirty="0" err="1"/>
              <a:t>menjadi</a:t>
            </a:r>
            <a:r>
              <a:rPr lang="en-MY" sz="2800" dirty="0"/>
              <a:t> </a:t>
            </a:r>
            <a:r>
              <a:rPr lang="en-MY" sz="2800" dirty="0" err="1"/>
              <a:t>gelap</a:t>
            </a:r>
            <a:r>
              <a:rPr lang="en-MY" sz="2800" dirty="0"/>
              <a:t> </a:t>
            </a:r>
            <a:r>
              <a:rPr lang="en-MY" sz="2800" dirty="0" err="1" smtClean="0"/>
              <a:t>jika</a:t>
            </a:r>
            <a:r>
              <a:rPr lang="en-MY" sz="2800" dirty="0" smtClean="0"/>
              <a:t> floor light </a:t>
            </a:r>
            <a:r>
              <a:rPr lang="en-MY" sz="2800" dirty="0" err="1" smtClean="0"/>
              <a:t>tidak</a:t>
            </a:r>
            <a:r>
              <a:rPr lang="en-MY" sz="2800" dirty="0" smtClean="0"/>
              <a:t> </a:t>
            </a:r>
            <a:r>
              <a:rPr lang="en-MY" sz="2800" dirty="0" err="1" smtClean="0"/>
              <a:t>digunakan</a:t>
            </a:r>
            <a:r>
              <a:rPr lang="en-MY" sz="2800" dirty="0" smtClean="0"/>
              <a:t>. 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MY" sz="2800" b="1" dirty="0" smtClean="0"/>
              <a:t>Floor </a:t>
            </a:r>
            <a:r>
              <a:rPr lang="en-MY" sz="2800" b="1" dirty="0"/>
              <a:t>Light  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13" y="3414486"/>
            <a:ext cx="35147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841" y="1813618"/>
            <a:ext cx="3882559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Peranti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yang </a:t>
            </a:r>
            <a:r>
              <a:rPr lang="en-US" altLang="en-US" sz="2400" dirty="0" err="1"/>
              <a:t>menyampaikan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isyarat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kamera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DSLR </a:t>
            </a:r>
            <a:r>
              <a:rPr lang="en-US" altLang="en-US" sz="2400" dirty="0" err="1" smtClean="0"/>
              <a:t>anda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unit </a:t>
            </a:r>
            <a:r>
              <a:rPr lang="en-US" altLang="en-US" sz="2400" i="1" dirty="0" smtClean="0"/>
              <a:t>flash</a:t>
            </a:r>
            <a:endParaRPr lang="en-US" altLang="en-US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4874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MY" sz="2800" b="1" i="1" dirty="0"/>
              <a:t>Wireless Flash </a:t>
            </a:r>
            <a:r>
              <a:rPr lang="en-MY" sz="2800" b="1" i="1" dirty="0" smtClean="0"/>
              <a:t>Trigger</a:t>
            </a:r>
            <a:r>
              <a:rPr lang="en-US" altLang="en-US" sz="2400" i="1" dirty="0" smtClean="0"/>
              <a:t>    </a:t>
            </a:r>
          </a:p>
          <a:p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170" name="Picture 2" descr="Image result for Wireless Flash Trig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84" y="3667246"/>
            <a:ext cx="5181600" cy="26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ireless Flash Trig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79" y="1478597"/>
            <a:ext cx="2045967" cy="20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4800601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/>
              <a:t>A</a:t>
            </a:r>
            <a:r>
              <a:rPr lang="en-MY" sz="2400" dirty="0" err="1" smtClean="0"/>
              <a:t>dalah</a:t>
            </a:r>
            <a:r>
              <a:rPr lang="en-MY" sz="2400" dirty="0" smtClean="0"/>
              <a:t> </a:t>
            </a:r>
            <a:r>
              <a:rPr lang="en-MY" sz="2400" dirty="0" err="1"/>
              <a:t>keperluan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menggantung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menggunakan</a:t>
            </a:r>
            <a:r>
              <a:rPr lang="en-MY" sz="2400" dirty="0"/>
              <a:t> </a:t>
            </a:r>
            <a:r>
              <a:rPr lang="en-MY" sz="2400" dirty="0" err="1"/>
              <a:t>latar</a:t>
            </a:r>
            <a:r>
              <a:rPr lang="en-MY" sz="2400" dirty="0"/>
              <a:t> </a:t>
            </a:r>
            <a:r>
              <a:rPr lang="en-MY" sz="2400" dirty="0" err="1"/>
              <a:t>belakang</a:t>
            </a:r>
            <a:r>
              <a:rPr lang="en-MY" sz="2400" dirty="0"/>
              <a:t> </a:t>
            </a:r>
            <a:r>
              <a:rPr lang="en-MY" sz="2400" dirty="0" err="1"/>
              <a:t>gambar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hasil</a:t>
            </a:r>
            <a:r>
              <a:rPr lang="en-MY" sz="2400" dirty="0"/>
              <a:t> </a:t>
            </a:r>
            <a:r>
              <a:rPr lang="en-MY" sz="2400" dirty="0" err="1"/>
              <a:t>maksimum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fotografi</a:t>
            </a:r>
            <a:r>
              <a:rPr lang="en-MY" sz="2400" dirty="0"/>
              <a:t> studio. 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MY" sz="2800" b="1" dirty="0"/>
              <a:t>Backdrop with stand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8194" name="Picture 2" descr="Savage Multiple Polevault St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77" y="2472991"/>
            <a:ext cx="3571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777666"/>
            <a:ext cx="3581400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/>
              <a:t>Digunakan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memantulkan</a:t>
            </a:r>
            <a:r>
              <a:rPr lang="en-MY" sz="2800" dirty="0"/>
              <a:t> </a:t>
            </a:r>
            <a:r>
              <a:rPr lang="en-MY" sz="2800" dirty="0" err="1" smtClean="0"/>
              <a:t>cahaya</a:t>
            </a:r>
            <a:endParaRPr lang="en-MY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 smtClean="0"/>
              <a:t>sebagai</a:t>
            </a:r>
            <a:r>
              <a:rPr lang="en-MY" sz="2800" dirty="0" smtClean="0"/>
              <a:t> </a:t>
            </a:r>
            <a:r>
              <a:rPr lang="en-MY" sz="2800" dirty="0" err="1"/>
              <a:t>cahaya</a:t>
            </a:r>
            <a:r>
              <a:rPr lang="en-MY" sz="2800" dirty="0"/>
              <a:t> </a:t>
            </a:r>
            <a:r>
              <a:rPr lang="en-MY" sz="2800" dirty="0" err="1"/>
              <a:t>pengisi</a:t>
            </a:r>
            <a:r>
              <a:rPr lang="en-MY" sz="2800" dirty="0"/>
              <a:t> (fill-in) yang </a:t>
            </a:r>
            <a:r>
              <a:rPr lang="en-MY" sz="2800" dirty="0" err="1"/>
              <a:t>berfungsi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menerangi</a:t>
            </a:r>
            <a:r>
              <a:rPr lang="en-MY" sz="2800" dirty="0"/>
              <a:t> </a:t>
            </a:r>
            <a:r>
              <a:rPr lang="en-MY" sz="2800" dirty="0" err="1" smtClean="0"/>
              <a:t>kawasan</a:t>
            </a:r>
            <a:r>
              <a:rPr lang="en-MY" sz="2800" dirty="0" smtClean="0"/>
              <a:t> yang </a:t>
            </a:r>
            <a:r>
              <a:rPr lang="en-MY" sz="2800" dirty="0" err="1"/>
              <a:t>gelap</a:t>
            </a:r>
            <a:r>
              <a:rPr lang="en-MY" sz="2800" dirty="0"/>
              <a:t>. 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MY" sz="2800" b="1" dirty="0"/>
              <a:t>Reflector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9218" name="Picture 2" descr="https://images-na.ssl-images-amazon.com/images/I/61CfjL3OdPL.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8" b="11122"/>
          <a:stretch/>
        </p:blipFill>
        <p:spPr bwMode="auto">
          <a:xfrm>
            <a:off x="4372430" y="1676400"/>
            <a:ext cx="419894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777666"/>
            <a:ext cx="4267200" cy="43815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sz="2800" dirty="0" err="1" smtClean="0"/>
              <a:t>Terdapat</a:t>
            </a:r>
            <a:r>
              <a:rPr lang="en-MY" sz="2800" dirty="0" smtClean="0"/>
              <a:t> </a:t>
            </a:r>
            <a:r>
              <a:rPr lang="en-MY" sz="2800" dirty="0" err="1"/>
              <a:t>beberapa</a:t>
            </a:r>
            <a:r>
              <a:rPr lang="en-MY" sz="2800" dirty="0"/>
              <a:t> </a:t>
            </a:r>
            <a:r>
              <a:rPr lang="en-MY" sz="2800" dirty="0" err="1" smtClean="0"/>
              <a:t>jenis</a:t>
            </a:r>
            <a:r>
              <a:rPr lang="en-MY" sz="2800" dirty="0" smtClean="0"/>
              <a:t>/</a:t>
            </a:r>
            <a:r>
              <a:rPr lang="en-MY" sz="2800" dirty="0" err="1" smtClean="0"/>
              <a:t>warna</a:t>
            </a:r>
            <a:r>
              <a:rPr lang="en-MY" sz="2800" dirty="0" smtClean="0"/>
              <a:t> reflector. </a:t>
            </a:r>
            <a:r>
              <a:rPr lang="en-MY" sz="2400" b="1" dirty="0" err="1" smtClean="0"/>
              <a:t>Emas</a:t>
            </a:r>
            <a:r>
              <a:rPr lang="en-MY" sz="2400" dirty="0" smtClean="0"/>
              <a:t> </a:t>
            </a:r>
            <a:r>
              <a:rPr lang="en-MY" sz="2400" dirty="0"/>
              <a:t>: </a:t>
            </a:r>
            <a:r>
              <a:rPr lang="en-MY" sz="2400" dirty="0" err="1"/>
              <a:t>Menghasilkan</a:t>
            </a:r>
            <a:r>
              <a:rPr lang="en-MY" sz="2400" dirty="0"/>
              <a:t> </a:t>
            </a:r>
            <a:r>
              <a:rPr lang="en-MY" sz="2400" dirty="0" err="1"/>
              <a:t>warna</a:t>
            </a:r>
            <a:r>
              <a:rPr lang="en-MY" sz="2400" dirty="0"/>
              <a:t> </a:t>
            </a:r>
            <a:r>
              <a:rPr lang="en-MY" sz="2400" dirty="0" err="1"/>
              <a:t>hangat</a:t>
            </a:r>
            <a:endParaRPr lang="en-MY" sz="2400" dirty="0"/>
          </a:p>
          <a:p>
            <a:pPr marL="363538" indent="-363538">
              <a:buNone/>
            </a:pPr>
            <a:r>
              <a:rPr lang="en-MY" sz="2400" dirty="0" smtClean="0"/>
              <a:t>    </a:t>
            </a:r>
            <a:r>
              <a:rPr lang="en-MY" sz="2400" b="1" dirty="0" err="1" smtClean="0"/>
              <a:t>Putih</a:t>
            </a:r>
            <a:r>
              <a:rPr lang="en-MY" sz="2400" dirty="0" smtClean="0"/>
              <a:t> </a:t>
            </a:r>
            <a:r>
              <a:rPr lang="en-MY" sz="2400" dirty="0"/>
              <a:t>: </a:t>
            </a:r>
            <a:r>
              <a:rPr lang="en-MY" sz="2400" dirty="0" err="1"/>
              <a:t>Kesan</a:t>
            </a:r>
            <a:r>
              <a:rPr lang="en-MY" sz="2400" dirty="0"/>
              <a:t> </a:t>
            </a:r>
            <a:r>
              <a:rPr lang="en-MY" sz="2400" dirty="0" err="1"/>
              <a:t>warna</a:t>
            </a:r>
            <a:r>
              <a:rPr lang="en-MY" sz="2400" dirty="0"/>
              <a:t> </a:t>
            </a:r>
            <a:r>
              <a:rPr lang="en-MY" sz="2400" dirty="0" smtClean="0"/>
              <a:t> neutral</a:t>
            </a:r>
            <a:endParaRPr lang="en-MY" sz="2400" dirty="0"/>
          </a:p>
          <a:p>
            <a:pPr marL="363538" indent="-363538">
              <a:buNone/>
            </a:pPr>
            <a:r>
              <a:rPr lang="en-MY" sz="2400" dirty="0" smtClean="0"/>
              <a:t>    </a:t>
            </a:r>
            <a:r>
              <a:rPr lang="en-MY" sz="2400" b="1" dirty="0" err="1" smtClean="0"/>
              <a:t>Biru</a:t>
            </a:r>
            <a:r>
              <a:rPr lang="en-MY" sz="2400" dirty="0" smtClean="0"/>
              <a:t> </a:t>
            </a:r>
            <a:r>
              <a:rPr lang="en-MY" sz="2400" dirty="0"/>
              <a:t>: </a:t>
            </a:r>
            <a:r>
              <a:rPr lang="en-MY" sz="2400" dirty="0" err="1"/>
              <a:t>Menjadikan</a:t>
            </a:r>
            <a:r>
              <a:rPr lang="en-MY" sz="2400" dirty="0"/>
              <a:t> </a:t>
            </a:r>
            <a:r>
              <a:rPr lang="en-MY" sz="2400" dirty="0" smtClean="0"/>
              <a:t>warn    </a:t>
            </a:r>
            <a:r>
              <a:rPr lang="en-MY" sz="2400" dirty="0" err="1" smtClean="0"/>
              <a:t>dingin</a:t>
            </a:r>
            <a:endParaRPr lang="en-MY" sz="2400" dirty="0"/>
          </a:p>
          <a:p>
            <a:pPr marL="363538" indent="-363538">
              <a:buNone/>
            </a:pPr>
            <a:r>
              <a:rPr lang="en-MY" sz="2400" dirty="0" smtClean="0"/>
              <a:t>    </a:t>
            </a:r>
            <a:r>
              <a:rPr lang="en-MY" sz="2400" b="1" dirty="0" smtClean="0"/>
              <a:t>Silver</a:t>
            </a:r>
            <a:r>
              <a:rPr lang="en-MY" sz="2400" dirty="0" smtClean="0"/>
              <a:t> </a:t>
            </a:r>
            <a:r>
              <a:rPr lang="en-MY" sz="2400" dirty="0"/>
              <a:t>: </a:t>
            </a:r>
            <a:r>
              <a:rPr lang="en-MY" sz="2400" dirty="0" err="1"/>
              <a:t>Menghasilkan</a:t>
            </a:r>
            <a:r>
              <a:rPr lang="en-MY" sz="2400" dirty="0"/>
              <a:t> </a:t>
            </a:r>
            <a:r>
              <a:rPr lang="en-MY" sz="2400" dirty="0" err="1"/>
              <a:t>warna</a:t>
            </a:r>
            <a:r>
              <a:rPr lang="en-MY" sz="2400" dirty="0"/>
              <a:t> neutral </a:t>
            </a:r>
            <a:r>
              <a:rPr lang="en-MY" sz="2400" dirty="0" err="1"/>
              <a:t>tetapi</a:t>
            </a:r>
            <a:r>
              <a:rPr lang="en-MY" sz="2400" dirty="0"/>
              <a:t> </a:t>
            </a:r>
            <a:r>
              <a:rPr lang="en-MY" sz="2400" dirty="0" err="1"/>
              <a:t>lebih</a:t>
            </a:r>
            <a:r>
              <a:rPr lang="en-MY" sz="2400" dirty="0"/>
              <a:t> </a:t>
            </a:r>
            <a:r>
              <a:rPr lang="en-MY" sz="2400" dirty="0" err="1"/>
              <a:t>terang</a:t>
            </a:r>
            <a:r>
              <a:rPr lang="en-MY" sz="2400" dirty="0"/>
              <a:t> </a:t>
            </a:r>
            <a:r>
              <a:rPr lang="en-MY" sz="2400" dirty="0" err="1"/>
              <a:t>dari</a:t>
            </a:r>
            <a:r>
              <a:rPr lang="en-MY" sz="2400" dirty="0"/>
              <a:t> </a:t>
            </a:r>
            <a:r>
              <a:rPr lang="en-MY" sz="2400" dirty="0" err="1"/>
              <a:t>warna</a:t>
            </a:r>
            <a:r>
              <a:rPr lang="en-MY" sz="2400" dirty="0"/>
              <a:t> </a:t>
            </a:r>
            <a:r>
              <a:rPr lang="en-MY" sz="2400" dirty="0" err="1"/>
              <a:t>putih</a:t>
            </a:r>
            <a:endParaRPr lang="en-MY" sz="2400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MY" sz="2800" b="1" dirty="0"/>
              <a:t>Reflector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72" y="2971800"/>
            <a:ext cx="4288878" cy="20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777666"/>
            <a:ext cx="3962399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800" dirty="0" err="1"/>
              <a:t>Selain</a:t>
            </a:r>
            <a:r>
              <a:rPr lang="en-MY" sz="2800" dirty="0"/>
              <a:t> reflector, snoots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payung</a:t>
            </a:r>
            <a:r>
              <a:rPr lang="en-MY" sz="2800" dirty="0"/>
              <a:t> juga </a:t>
            </a:r>
            <a:r>
              <a:rPr lang="en-MY" sz="2800" dirty="0" err="1"/>
              <a:t>turut</a:t>
            </a:r>
            <a:r>
              <a:rPr lang="en-MY" sz="2800" dirty="0"/>
              <a:t> </a:t>
            </a:r>
            <a:r>
              <a:rPr lang="en-MY" sz="2800" dirty="0" err="1"/>
              <a:t>berfungsi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memanipulasi</a:t>
            </a:r>
            <a:r>
              <a:rPr lang="en-MY" sz="2800" dirty="0"/>
              <a:t> </a:t>
            </a:r>
            <a:r>
              <a:rPr lang="en-MY" sz="2800" dirty="0" err="1"/>
              <a:t>cahaya</a:t>
            </a:r>
            <a:r>
              <a:rPr lang="en-MY" sz="2800" dirty="0"/>
              <a:t> agar </a:t>
            </a:r>
            <a:r>
              <a:rPr lang="en-MY" sz="2800" dirty="0" err="1"/>
              <a:t>imej</a:t>
            </a:r>
            <a:r>
              <a:rPr lang="en-MY" sz="2800" dirty="0"/>
              <a:t> </a:t>
            </a:r>
            <a:r>
              <a:rPr lang="en-MY" sz="2800" dirty="0" err="1"/>
              <a:t>dapat</a:t>
            </a:r>
            <a:r>
              <a:rPr lang="en-MY" sz="2800" dirty="0"/>
              <a:t> </a:t>
            </a:r>
            <a:r>
              <a:rPr lang="en-MY" sz="2800" dirty="0" err="1"/>
              <a:t>dirakam</a:t>
            </a:r>
            <a:r>
              <a:rPr lang="en-MY" sz="2800" dirty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</a:t>
            </a:r>
            <a:r>
              <a:rPr lang="en-MY" sz="2800" dirty="0" err="1"/>
              <a:t>pencahayan</a:t>
            </a:r>
            <a:r>
              <a:rPr lang="en-MY" sz="2800" dirty="0"/>
              <a:t> yang </a:t>
            </a:r>
            <a:r>
              <a:rPr lang="en-MY" sz="2800" dirty="0" err="1"/>
              <a:t>betul</a:t>
            </a:r>
            <a:r>
              <a:rPr lang="en-MY" sz="2800" dirty="0"/>
              <a:t>.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MY" sz="2800" b="1" dirty="0"/>
              <a:t>Reflector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" name="AutoShape 2" descr="Ori NICEFOTO AC SLAVE FLASH E-120 - LAMPU PAYUNG FILL IN FLASH STUD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87" y="1453816"/>
            <a:ext cx="373086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777666"/>
            <a:ext cx="3124199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2800" dirty="0" smtClean="0"/>
              <a:t>Sebagai sumber </a:t>
            </a:r>
            <a:r>
              <a:rPr lang="it-IT" sz="2800" dirty="0"/>
              <a:t>p</a:t>
            </a:r>
            <a:r>
              <a:rPr lang="it-IT" sz="2800" dirty="0" smtClean="0"/>
              <a:t>encahayaan </a:t>
            </a:r>
            <a:r>
              <a:rPr lang="it-IT" sz="2800" dirty="0"/>
              <a:t>di dalam </a:t>
            </a:r>
            <a:r>
              <a:rPr lang="it-IT" sz="2800" dirty="0" smtClean="0"/>
              <a:t>studio</a:t>
            </a:r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MY" sz="2800" b="1" dirty="0" err="1" smtClean="0"/>
              <a:t>Lampu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2290" name="Picture 2" descr="Sewa Lampu Studio dan Studio F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r="6348" b="40871"/>
          <a:stretch/>
        </p:blipFill>
        <p:spPr bwMode="auto">
          <a:xfrm>
            <a:off x="3897087" y="1268960"/>
            <a:ext cx="4815289" cy="41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777666"/>
            <a:ext cx="3886200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 smtClean="0"/>
              <a:t>Lampu</a:t>
            </a:r>
            <a:r>
              <a:rPr lang="en-MY" sz="2400" dirty="0" smtClean="0"/>
              <a:t> </a:t>
            </a:r>
            <a:r>
              <a:rPr lang="en-MY" sz="2400" dirty="0"/>
              <a:t>Tungsten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 smtClean="0"/>
              <a:t>Fotoflood</a:t>
            </a:r>
            <a:r>
              <a:rPr lang="en-MY" sz="2400" dirty="0" smtClean="0"/>
              <a:t> </a:t>
            </a:r>
            <a:r>
              <a:rPr lang="en-MY" sz="2400" dirty="0" err="1" smtClean="0"/>
              <a:t>mudah</a:t>
            </a:r>
            <a:r>
              <a:rPr lang="en-MY" sz="2400" dirty="0" smtClean="0"/>
              <a:t> </a:t>
            </a:r>
            <a:r>
              <a:rPr lang="en-MY" sz="2400" dirty="0" err="1"/>
              <a:t>diatur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hasil</a:t>
            </a:r>
            <a:r>
              <a:rPr lang="en-MY" sz="2400" dirty="0"/>
              <a:t> yang </a:t>
            </a:r>
            <a:r>
              <a:rPr lang="en-MY" sz="2400" dirty="0" err="1"/>
              <a:t>terakam</a:t>
            </a:r>
            <a:r>
              <a:rPr lang="en-MY" sz="2400" dirty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sama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apa</a:t>
            </a:r>
            <a:r>
              <a:rPr lang="en-MY" sz="2400" dirty="0"/>
              <a:t> yang </a:t>
            </a:r>
            <a:r>
              <a:rPr lang="en-MY" sz="2400" dirty="0" err="1"/>
              <a:t>dilihat</a:t>
            </a:r>
            <a:r>
              <a:rPr lang="en-MY" sz="2400" dirty="0"/>
              <a:t> </a:t>
            </a:r>
            <a:r>
              <a:rPr lang="en-MY" sz="2400" dirty="0" err="1"/>
              <a:t>ketika</a:t>
            </a:r>
            <a:r>
              <a:rPr lang="en-MY" sz="2400" dirty="0"/>
              <a:t> </a:t>
            </a:r>
            <a:r>
              <a:rPr lang="en-MY" sz="2400" dirty="0" err="1"/>
              <a:t>gambar</a:t>
            </a:r>
            <a:r>
              <a:rPr lang="en-MY" sz="2400" dirty="0"/>
              <a:t> </a:t>
            </a:r>
            <a:r>
              <a:rPr lang="en-MY" sz="2400" dirty="0" err="1"/>
              <a:t>diambil</a:t>
            </a:r>
            <a:r>
              <a:rPr lang="en-MY" sz="2400" dirty="0"/>
              <a:t>. </a:t>
            </a:r>
            <a:endParaRPr lang="en-MY" sz="24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 smtClean="0"/>
              <a:t>Kekurangannynya</a:t>
            </a:r>
            <a:r>
              <a:rPr lang="en-MY" sz="2400" dirty="0" smtClean="0"/>
              <a:t> </a:t>
            </a:r>
            <a:r>
              <a:rPr lang="en-MY" sz="2400" dirty="0"/>
              <a:t>continuous light pula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silau</a:t>
            </a:r>
            <a:r>
              <a:rPr lang="en-MY" sz="2400" dirty="0"/>
              <a:t>, </a:t>
            </a:r>
            <a:r>
              <a:rPr lang="en-MY" sz="2400" dirty="0" err="1"/>
              <a:t>panas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berkecepatan</a:t>
            </a:r>
            <a:r>
              <a:rPr lang="en-MY" sz="2400" dirty="0"/>
              <a:t> </a:t>
            </a:r>
            <a:r>
              <a:rPr lang="en-MY" sz="2400" dirty="0" err="1"/>
              <a:t>lambat</a:t>
            </a:r>
            <a:r>
              <a:rPr lang="en-MY" sz="2400" dirty="0"/>
              <a:t>.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MY" sz="2800" b="1" dirty="0" err="1" smtClean="0"/>
              <a:t>Lampu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3314" name="Picture 2" descr="https://s3.amazonaws.com/images.cameta.com/productimages/rps_studio/rs-4003_01_32415_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3" r="17359"/>
          <a:stretch/>
        </p:blipFill>
        <p:spPr bwMode="auto">
          <a:xfrm>
            <a:off x="5138738" y="1539661"/>
            <a:ext cx="3200400" cy="46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Dalam</a:t>
            </a:r>
            <a:r>
              <a:rPr lang="en-US" altLang="en-US" sz="3200" dirty="0">
                <a:solidFill>
                  <a:srgbClr val="FF0000"/>
                </a:solidFill>
              </a:rPr>
              <a:t> Studio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6400800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/>
              <a:t>Cahaya</a:t>
            </a:r>
            <a:r>
              <a:rPr lang="en-MY" sz="2400" dirty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keperluan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 smtClean="0"/>
              <a:t>fotografi</a:t>
            </a:r>
            <a:r>
              <a:rPr lang="en-MY" sz="24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 smtClean="0"/>
              <a:t>Terdapat</a:t>
            </a:r>
            <a:r>
              <a:rPr lang="en-MY" sz="2400" dirty="0" smtClean="0"/>
              <a:t> </a:t>
            </a:r>
            <a:r>
              <a:rPr lang="en-MY" sz="2400" dirty="0" err="1"/>
              <a:t>banyak</a:t>
            </a:r>
            <a:r>
              <a:rPr lang="en-MY" sz="2400" dirty="0"/>
              <a:t> </a:t>
            </a:r>
            <a:r>
              <a:rPr lang="en-MY" sz="2400" dirty="0" err="1"/>
              <a:t>cara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 smtClean="0"/>
              <a:t>menerangi</a:t>
            </a:r>
            <a:r>
              <a:rPr lang="en-MY" sz="2400" dirty="0"/>
              <a:t> </a:t>
            </a:r>
            <a:r>
              <a:rPr lang="en-MY" sz="2400" dirty="0" err="1" smtClean="0"/>
              <a:t>subjek</a:t>
            </a:r>
            <a:r>
              <a:rPr lang="en-MY" sz="2400" dirty="0" smtClean="0"/>
              <a:t> </a:t>
            </a:r>
            <a:r>
              <a:rPr lang="en-MY" sz="2400" dirty="0" err="1" smtClean="0"/>
              <a:t>ketika</a:t>
            </a:r>
            <a:r>
              <a:rPr lang="en-MY" sz="2400" dirty="0" smtClean="0"/>
              <a:t> </a:t>
            </a:r>
            <a:r>
              <a:rPr lang="en-MY" sz="2400" dirty="0" err="1" smtClean="0"/>
              <a:t>sesi</a:t>
            </a:r>
            <a:r>
              <a:rPr lang="en-MY" sz="2400" dirty="0" smtClean="0"/>
              <a:t> </a:t>
            </a:r>
            <a:r>
              <a:rPr lang="en-MY" sz="2400" dirty="0" err="1" smtClean="0"/>
              <a:t>pengambaran</a:t>
            </a:r>
            <a:r>
              <a:rPr lang="en-MY" sz="2400" dirty="0" smtClean="0"/>
              <a:t> di studio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err="1" smtClean="0"/>
              <a:t>Pencahayaan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40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Pengenalan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err="1"/>
              <a:t>Topik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membincangkan</a:t>
            </a:r>
            <a:r>
              <a:rPr lang="en-US" altLang="en-US" sz="2800" dirty="0" smtClean="0"/>
              <a:t>;</a:t>
            </a:r>
            <a:endParaRPr lang="en-US" altLang="en-US" sz="28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err="1"/>
              <a:t>Pengenalan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Asas</a:t>
            </a:r>
            <a:r>
              <a:rPr lang="en-US" altLang="en-US" sz="2800" dirty="0"/>
              <a:t>             </a:t>
            </a:r>
            <a:r>
              <a:rPr lang="en-US" altLang="en-US" sz="2800" dirty="0" err="1"/>
              <a:t>Pencahayaan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Studio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err="1" smtClean="0"/>
              <a:t>Peralatan</a:t>
            </a:r>
            <a:r>
              <a:rPr lang="en-US" altLang="en-US" sz="2800" dirty="0" smtClean="0"/>
              <a:t> Studio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err="1" smtClean="0"/>
              <a:t>Tugasan</a:t>
            </a:r>
            <a:r>
              <a:rPr lang="en-US" altLang="en-US" sz="2800" dirty="0" smtClean="0"/>
              <a:t>   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– </a:t>
            </a:r>
            <a:r>
              <a:rPr lang="en-US" altLang="en-US" sz="2800" dirty="0"/>
              <a:t>Portrait    </a:t>
            </a:r>
            <a:endParaRPr lang="en-US" altLang="en-US" sz="2800" dirty="0" smtClean="0"/>
          </a:p>
          <a:p>
            <a:pPr marL="0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– </a:t>
            </a:r>
            <a:r>
              <a:rPr lang="en-US" altLang="en-US" sz="2800" dirty="0" err="1"/>
              <a:t>Fesyen</a:t>
            </a:r>
            <a:r>
              <a:rPr lang="en-US" altLang="en-US" sz="2800" dirty="0"/>
              <a:t> / Talent Shoot   </a:t>
            </a:r>
            <a:endParaRPr lang="en-US" altLang="en-US" sz="2800" dirty="0" smtClean="0"/>
          </a:p>
          <a:p>
            <a:pPr marL="0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– </a:t>
            </a:r>
            <a:r>
              <a:rPr lang="en-US" altLang="en-US" sz="2800" dirty="0"/>
              <a:t>Product Shoot </a:t>
            </a:r>
          </a:p>
        </p:txBody>
      </p:sp>
    </p:spTree>
    <p:extLst>
      <p:ext uri="{BB962C8B-B14F-4D97-AF65-F5344CB8AC3E}">
        <p14:creationId xmlns:p14="http://schemas.microsoft.com/office/powerpoint/2010/main" val="4223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4648199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 smtClean="0"/>
              <a:t>Disebut</a:t>
            </a:r>
            <a:r>
              <a:rPr lang="en-MY" sz="2400" dirty="0" smtClean="0"/>
              <a:t> </a:t>
            </a:r>
            <a:r>
              <a:rPr lang="en-MY" sz="2400" dirty="0" err="1" smtClean="0"/>
              <a:t>sebagai</a:t>
            </a:r>
            <a:r>
              <a:rPr lang="en-MY" sz="2400" dirty="0" smtClean="0"/>
              <a:t> </a:t>
            </a:r>
            <a:r>
              <a:rPr lang="en-MY" sz="2400" dirty="0" err="1" smtClean="0"/>
              <a:t>cahaya</a:t>
            </a:r>
            <a:r>
              <a:rPr lang="en-MY" sz="2400" dirty="0" smtClean="0"/>
              <a:t> </a:t>
            </a:r>
            <a:r>
              <a:rPr lang="en-MY" sz="2400" dirty="0" err="1" smtClean="0"/>
              <a:t>utama</a:t>
            </a:r>
            <a:r>
              <a:rPr lang="en-MY" sz="2400" dirty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terpenting</a:t>
            </a:r>
            <a:r>
              <a:rPr lang="en-MY" sz="2400" dirty="0" smtClean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pencahayaan</a:t>
            </a:r>
            <a:r>
              <a:rPr lang="en-MY" sz="2400" dirty="0" smtClean="0"/>
              <a:t> </a:t>
            </a:r>
            <a:r>
              <a:rPr lang="en-MY" sz="2400" dirty="0" err="1" smtClean="0"/>
              <a:t>fotografi</a:t>
            </a:r>
            <a:endParaRPr lang="en-MY" sz="24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.</a:t>
            </a:r>
            <a:r>
              <a:rPr lang="en-US" altLang="en-US" sz="2400" dirty="0" err="1" smtClean="0"/>
              <a:t>Fungsinya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memberikan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pencahayaan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kepada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objek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sehingga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memberikan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kesan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demensi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kepada</a:t>
            </a:r>
            <a:r>
              <a:rPr lang="en-US" altLang="en-US" sz="2400" dirty="0" err="1" smtClean="0"/>
              <a:t>nya</a:t>
            </a:r>
            <a:r>
              <a:rPr lang="en-US" altLang="en-US" sz="24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Bahagian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pemberian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pencahayaan</a:t>
            </a:r>
            <a:r>
              <a:rPr lang="en-US" altLang="en-US" sz="2400" dirty="0" smtClean="0"/>
              <a:t> yang paling </a:t>
            </a:r>
            <a:r>
              <a:rPr lang="en-US" altLang="en-US" sz="2400" dirty="0" err="1" smtClean="0"/>
              <a:t>terang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MY" sz="2800" b="1" dirty="0" err="1" smtClean="0"/>
              <a:t>Mainlight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508" y="1978818"/>
            <a:ext cx="3171666" cy="2900363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Dalam</a:t>
            </a:r>
            <a:r>
              <a:rPr lang="en-US" altLang="en-US" sz="3200" dirty="0">
                <a:solidFill>
                  <a:srgbClr val="FF0000"/>
                </a:solidFill>
              </a:rPr>
              <a:t> Studio</a:t>
            </a:r>
          </a:p>
        </p:txBody>
      </p:sp>
    </p:spTree>
    <p:extLst>
      <p:ext uri="{BB962C8B-B14F-4D97-AF65-F5344CB8AC3E}">
        <p14:creationId xmlns:p14="http://schemas.microsoft.com/office/powerpoint/2010/main" val="35847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MY" sz="2800" b="1" dirty="0" err="1" smtClean="0"/>
              <a:t>Fillight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9597" y="1844338"/>
            <a:ext cx="3782403" cy="44040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Cahaya</a:t>
            </a:r>
            <a:r>
              <a:rPr lang="en-MY" sz="2400" dirty="0" smtClean="0"/>
              <a:t> </a:t>
            </a:r>
            <a:r>
              <a:rPr lang="en-MY" sz="2400" dirty="0" err="1" smtClean="0"/>
              <a:t>pengisi</a:t>
            </a:r>
            <a:r>
              <a:rPr lang="en-MY" sz="2400" dirty="0" smtClean="0"/>
              <a:t> yang </a:t>
            </a:r>
            <a:r>
              <a:rPr lang="en-MY" sz="2400" dirty="0" err="1" smtClean="0"/>
              <a:t>digunakan</a:t>
            </a:r>
            <a:r>
              <a:rPr lang="en-MY" sz="2400" dirty="0" smtClean="0"/>
              <a:t> </a:t>
            </a: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membantu</a:t>
            </a:r>
            <a:r>
              <a:rPr lang="en-MY" sz="2400" dirty="0" smtClean="0"/>
              <a:t> </a:t>
            </a:r>
            <a:r>
              <a:rPr lang="en-MY" sz="2400" dirty="0" err="1" smtClean="0"/>
              <a:t>menerangi</a:t>
            </a:r>
            <a:r>
              <a:rPr lang="en-MY" sz="2400" dirty="0" smtClean="0"/>
              <a:t> </a:t>
            </a:r>
            <a:r>
              <a:rPr lang="en-MY" sz="2400" dirty="0" err="1" smtClean="0"/>
              <a:t>bahagian</a:t>
            </a:r>
            <a:r>
              <a:rPr lang="en-MY" sz="2400" dirty="0" smtClean="0"/>
              <a:t> yang </a:t>
            </a:r>
            <a:r>
              <a:rPr lang="en-MY" sz="2400" dirty="0" err="1" smtClean="0"/>
              <a:t>gelap</a:t>
            </a:r>
            <a:r>
              <a:rPr lang="en-MY" sz="2400" dirty="0" smtClean="0"/>
              <a:t> </a:t>
            </a:r>
            <a:r>
              <a:rPr lang="en-MY" sz="2400" dirty="0" err="1" smtClean="0"/>
              <a:t>atau</a:t>
            </a:r>
            <a:r>
              <a:rPr lang="en-MY" sz="2400" dirty="0" smtClean="0"/>
              <a:t> </a:t>
            </a:r>
            <a:r>
              <a:rPr lang="en-MY" sz="2400" dirty="0" err="1" smtClean="0"/>
              <a:t>berbayang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Biasanya</a:t>
            </a:r>
            <a:r>
              <a:rPr lang="en-MY" sz="2400" dirty="0" smtClean="0"/>
              <a:t> </a:t>
            </a:r>
            <a:r>
              <a:rPr lang="en-MY" sz="2400" dirty="0" err="1" smtClean="0"/>
              <a:t>diletakkan</a:t>
            </a:r>
            <a:r>
              <a:rPr lang="en-MY" sz="2400" dirty="0" smtClean="0"/>
              <a:t> </a:t>
            </a:r>
            <a:r>
              <a:rPr lang="en-MY" sz="2400" dirty="0" err="1" smtClean="0"/>
              <a:t>bertentangan</a:t>
            </a:r>
            <a:r>
              <a:rPr lang="en-MY" sz="2400" dirty="0" smtClean="0"/>
              <a:t> </a:t>
            </a:r>
            <a:r>
              <a:rPr lang="en-MY" sz="2400" dirty="0" err="1" smtClean="0"/>
              <a:t>dengan</a:t>
            </a:r>
            <a:r>
              <a:rPr lang="en-MY" sz="2400" dirty="0" smtClean="0"/>
              <a:t> </a:t>
            </a:r>
            <a:r>
              <a:rPr lang="en-MY" sz="2400" dirty="0" err="1" smtClean="0"/>
              <a:t>mainlight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Intensiti</a:t>
            </a:r>
            <a:r>
              <a:rPr lang="en-MY" sz="2400" dirty="0" smtClean="0"/>
              <a:t> </a:t>
            </a:r>
            <a:r>
              <a:rPr lang="en-MY" sz="2400" dirty="0" err="1" smtClean="0"/>
              <a:t>cahayanya</a:t>
            </a:r>
            <a:r>
              <a:rPr lang="en-MY" sz="2400" dirty="0" smtClean="0"/>
              <a:t> </a:t>
            </a:r>
            <a:r>
              <a:rPr lang="en-MY" sz="2400" dirty="0" err="1" smtClean="0"/>
              <a:t>lebih</a:t>
            </a:r>
            <a:r>
              <a:rPr lang="en-MY" sz="2400" dirty="0" smtClean="0"/>
              <a:t> </a:t>
            </a:r>
            <a:r>
              <a:rPr lang="en-MY" sz="2400" dirty="0" err="1" smtClean="0"/>
              <a:t>kecil</a:t>
            </a:r>
            <a:endParaRPr lang="en-MY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70" y="2008703"/>
            <a:ext cx="3867150" cy="3209925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Dalam</a:t>
            </a:r>
            <a:r>
              <a:rPr lang="en-US" altLang="en-US" sz="3200" dirty="0">
                <a:solidFill>
                  <a:srgbClr val="FF0000"/>
                </a:solidFill>
              </a:rPr>
              <a:t> Studio</a:t>
            </a:r>
          </a:p>
        </p:txBody>
      </p:sp>
    </p:spTree>
    <p:extLst>
      <p:ext uri="{BB962C8B-B14F-4D97-AF65-F5344CB8AC3E}">
        <p14:creationId xmlns:p14="http://schemas.microsoft.com/office/powerpoint/2010/main" val="7672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777666"/>
            <a:ext cx="2743200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 smtClean="0"/>
              <a:t>Cahaya</a:t>
            </a:r>
            <a:r>
              <a:rPr lang="en-MY" sz="2400" dirty="0" smtClean="0"/>
              <a:t> yang </a:t>
            </a:r>
            <a:r>
              <a:rPr lang="en-MY" sz="2400" dirty="0" err="1" smtClean="0"/>
              <a:t>datang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 smtClean="0"/>
              <a:t>belakang</a:t>
            </a:r>
            <a:r>
              <a:rPr lang="en-MY" sz="2400" dirty="0" smtClean="0"/>
              <a:t>/   </a:t>
            </a:r>
            <a:r>
              <a:rPr lang="en-MY" sz="2400" dirty="0" err="1" smtClean="0"/>
              <a:t>penyamping</a:t>
            </a:r>
            <a:r>
              <a:rPr lang="en-MY" sz="24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Fungsinya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memberikan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tambahan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dimensi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kedalaman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objek</a:t>
            </a:r>
            <a:r>
              <a:rPr lang="en-US" altLang="en-US" sz="2400" dirty="0" smtClean="0"/>
              <a:t>.</a:t>
            </a:r>
            <a:endParaRPr lang="en-US" alt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MY" sz="2800" b="1" dirty="0" err="1" smtClean="0"/>
              <a:t>Rimlight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83941"/>
            <a:ext cx="3924300" cy="3114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5317" b="7279"/>
          <a:stretch/>
        </p:blipFill>
        <p:spPr>
          <a:xfrm>
            <a:off x="4572000" y="4456186"/>
            <a:ext cx="1029494" cy="1639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990" y="4456186"/>
            <a:ext cx="1144010" cy="17160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81132" y="615916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 smtClean="0"/>
              <a:t>Bersama</a:t>
            </a:r>
            <a:r>
              <a:rPr lang="en-MY" dirty="0" smtClean="0"/>
              <a:t> </a:t>
            </a:r>
            <a:r>
              <a:rPr lang="en-MY" dirty="0" err="1" smtClean="0"/>
              <a:t>rimlight</a:t>
            </a:r>
            <a:endParaRPr lang="en-MY" dirty="0"/>
          </a:p>
        </p:txBody>
      </p:sp>
      <p:sp>
        <p:nvSpPr>
          <p:cNvPr id="14" name="TextBox 13"/>
          <p:cNvSpPr txBox="1"/>
          <p:nvPr/>
        </p:nvSpPr>
        <p:spPr>
          <a:xfrm>
            <a:off x="4287282" y="6172200"/>
            <a:ext cx="15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 smtClean="0"/>
              <a:t>Tiada</a:t>
            </a:r>
            <a:r>
              <a:rPr lang="en-MY" dirty="0" smtClean="0"/>
              <a:t> </a:t>
            </a:r>
            <a:r>
              <a:rPr lang="en-MY" dirty="0" err="1" smtClean="0"/>
              <a:t>rimlight</a:t>
            </a:r>
            <a:endParaRPr lang="en-MY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Dalam</a:t>
            </a:r>
            <a:r>
              <a:rPr lang="en-US" altLang="en-US" sz="3200" dirty="0">
                <a:solidFill>
                  <a:srgbClr val="FF0000"/>
                </a:solidFill>
              </a:rPr>
              <a:t> Studio</a:t>
            </a:r>
          </a:p>
        </p:txBody>
      </p:sp>
    </p:spTree>
    <p:extLst>
      <p:ext uri="{BB962C8B-B14F-4D97-AF65-F5344CB8AC3E}">
        <p14:creationId xmlns:p14="http://schemas.microsoft.com/office/powerpoint/2010/main" val="1867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777666"/>
            <a:ext cx="2743200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 smtClean="0"/>
              <a:t>Cahaya</a:t>
            </a:r>
            <a:r>
              <a:rPr lang="en-MY" sz="2400" dirty="0" smtClean="0"/>
              <a:t> yang </a:t>
            </a:r>
            <a:r>
              <a:rPr lang="en-MY" sz="2400" dirty="0" err="1" smtClean="0"/>
              <a:t>datang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 smtClean="0"/>
              <a:t>arah</a:t>
            </a:r>
            <a:r>
              <a:rPr lang="en-MY" sz="2400" dirty="0" smtClean="0"/>
              <a:t> </a:t>
            </a:r>
            <a:r>
              <a:rPr lang="en-MY" sz="2400" dirty="0" err="1" smtClean="0"/>
              <a:t>tegak</a:t>
            </a:r>
            <a:r>
              <a:rPr lang="en-MY" sz="2400" dirty="0" smtClean="0"/>
              <a:t> </a:t>
            </a:r>
            <a:r>
              <a:rPr lang="en-MY" sz="2400" dirty="0" err="1" smtClean="0"/>
              <a:t>lurus</a:t>
            </a:r>
            <a:r>
              <a:rPr lang="en-MY" sz="2400" dirty="0" smtClean="0"/>
              <a:t> </a:t>
            </a:r>
            <a:r>
              <a:rPr lang="en-MY" sz="2400" dirty="0" err="1" smtClean="0"/>
              <a:t>belakang</a:t>
            </a:r>
            <a:r>
              <a:rPr lang="en-MY" sz="24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Fungsinya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memberikan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kesan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rimlight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disekeliling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objek</a:t>
            </a:r>
            <a:r>
              <a:rPr lang="en-US" altLang="en-US" sz="2400" dirty="0" smtClean="0"/>
              <a:t>.</a:t>
            </a:r>
            <a:endParaRPr lang="en-US" alt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MY" sz="2800" b="1" dirty="0" smtClean="0"/>
              <a:t>Backlight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Dalam</a:t>
            </a:r>
            <a:r>
              <a:rPr lang="en-US" altLang="en-US" sz="3200" dirty="0">
                <a:solidFill>
                  <a:srgbClr val="FF0000"/>
                </a:solidFill>
              </a:rPr>
              <a:t> Studio</a:t>
            </a:r>
          </a:p>
        </p:txBody>
      </p:sp>
      <p:pic>
        <p:nvPicPr>
          <p:cNvPr id="14338" name="Picture 2" descr="Image result for backlight studio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06" y="1777666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riday, March 7, 14&#10;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0" t="15309" r="28579" b="35811"/>
          <a:stretch/>
        </p:blipFill>
        <p:spPr bwMode="auto">
          <a:xfrm>
            <a:off x="3733800" y="1388918"/>
            <a:ext cx="1698938" cy="16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3657599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 smtClean="0"/>
              <a:t>Cahaya</a:t>
            </a:r>
            <a:r>
              <a:rPr lang="en-MY" sz="2400" dirty="0" smtClean="0"/>
              <a:t> yang </a:t>
            </a:r>
            <a:r>
              <a:rPr lang="en-MY" sz="2400" dirty="0" err="1" smtClean="0"/>
              <a:t>datang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 smtClean="0"/>
              <a:t>arah</a:t>
            </a:r>
            <a:r>
              <a:rPr lang="en-MY" sz="2400" dirty="0" smtClean="0"/>
              <a:t> </a:t>
            </a:r>
            <a:r>
              <a:rPr lang="en-MY" sz="2400" dirty="0" err="1" smtClean="0"/>
              <a:t>atas</a:t>
            </a:r>
            <a:r>
              <a:rPr lang="en-MY" sz="2400" dirty="0" smtClean="0"/>
              <a:t> </a:t>
            </a:r>
            <a:r>
              <a:rPr lang="en-MY" sz="2400" dirty="0" err="1" smtClean="0"/>
              <a:t>objek</a:t>
            </a:r>
            <a:r>
              <a:rPr lang="en-MY" sz="2400" dirty="0" smtClean="0"/>
              <a:t>/</a:t>
            </a:r>
            <a:r>
              <a:rPr lang="en-MY" sz="2400" dirty="0" err="1" smtClean="0"/>
              <a:t>sedikit</a:t>
            </a:r>
            <a:r>
              <a:rPr lang="en-MY" sz="2400" dirty="0" smtClean="0"/>
              <a:t> </a:t>
            </a:r>
            <a:r>
              <a:rPr lang="en-MY" sz="2400" dirty="0" err="1" smtClean="0"/>
              <a:t>kebelakang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 smtClean="0"/>
              <a:t>bahagian</a:t>
            </a:r>
            <a:r>
              <a:rPr lang="en-MY" sz="2400" dirty="0" smtClean="0"/>
              <a:t> </a:t>
            </a:r>
            <a:r>
              <a:rPr lang="en-MY" sz="2400" dirty="0" err="1" smtClean="0"/>
              <a:t>muka</a:t>
            </a:r>
            <a:r>
              <a:rPr lang="en-MY" sz="24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Fungsinya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memberikan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kesan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lebih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menyerlah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kedalaman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bahagian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rambut</a:t>
            </a:r>
            <a:endParaRPr lang="en-US" alt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MY" sz="2800" b="1" dirty="0" err="1" smtClean="0"/>
              <a:t>Hairlight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Dalam</a:t>
            </a:r>
            <a:r>
              <a:rPr lang="en-US" altLang="en-US" sz="3200" dirty="0">
                <a:solidFill>
                  <a:srgbClr val="FF0000"/>
                </a:solidFill>
              </a:rPr>
              <a:t> Studio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386" y="1476211"/>
            <a:ext cx="3233213" cy="44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3657599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 smtClean="0"/>
              <a:t>Cahaya</a:t>
            </a:r>
            <a:r>
              <a:rPr lang="en-MY" sz="2400" dirty="0" smtClean="0"/>
              <a:t> yang </a:t>
            </a:r>
            <a:r>
              <a:rPr lang="en-MY" sz="2400" dirty="0" err="1" smtClean="0"/>
              <a:t>datang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 smtClean="0"/>
              <a:t>arah</a:t>
            </a:r>
            <a:r>
              <a:rPr lang="en-MY" sz="2400" dirty="0" smtClean="0"/>
              <a:t> </a:t>
            </a:r>
            <a:r>
              <a:rPr lang="en-MY" sz="2400" dirty="0" err="1" smtClean="0"/>
              <a:t>bawah</a:t>
            </a:r>
            <a:r>
              <a:rPr lang="en-MY" sz="2400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Fungsinya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memberikan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kesan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lebih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menyerlah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keseluruhan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objek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lebih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dramatik</a:t>
            </a:r>
            <a:endParaRPr lang="en-US" alt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MY" sz="2800" b="1" dirty="0" err="1" smtClean="0"/>
              <a:t>Floorlight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Dalam</a:t>
            </a:r>
            <a:r>
              <a:rPr lang="en-US" altLang="en-US" sz="3200" dirty="0">
                <a:solidFill>
                  <a:srgbClr val="FF0000"/>
                </a:solidFill>
              </a:rPr>
              <a:t> Studio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226" y="1254446"/>
            <a:ext cx="17621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3549704" cy="438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/>
              <a:t>M</a:t>
            </a:r>
            <a:r>
              <a:rPr lang="en-MY" sz="2400" dirty="0" err="1" smtClean="0"/>
              <a:t>enerangi</a:t>
            </a:r>
            <a:r>
              <a:rPr lang="en-MY" sz="2400" dirty="0" smtClean="0"/>
              <a:t> </a:t>
            </a:r>
            <a:r>
              <a:rPr lang="en-MY" sz="2400" dirty="0" err="1"/>
              <a:t>latar</a:t>
            </a:r>
            <a:r>
              <a:rPr lang="en-MY" sz="2400" dirty="0"/>
              <a:t> </a:t>
            </a:r>
            <a:r>
              <a:rPr lang="en-MY" sz="2400" dirty="0" err="1"/>
              <a:t>belakang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membantu</a:t>
            </a:r>
            <a:r>
              <a:rPr lang="en-MY" sz="2400" dirty="0"/>
              <a:t> </a:t>
            </a:r>
            <a:r>
              <a:rPr lang="en-MY" sz="2400" dirty="0" err="1"/>
              <a:t>menghilangkan</a:t>
            </a:r>
            <a:r>
              <a:rPr lang="en-MY" sz="2400" dirty="0"/>
              <a:t> </a:t>
            </a:r>
            <a:r>
              <a:rPr lang="en-MY" sz="2400" dirty="0" err="1"/>
              <a:t>bayangan</a:t>
            </a:r>
            <a:r>
              <a:rPr lang="en-MY" sz="2400" dirty="0"/>
              <a:t> yang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 smtClean="0"/>
              <a:t>diingini</a:t>
            </a:r>
            <a:r>
              <a:rPr lang="en-MY" sz="24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MY" sz="2400" dirty="0" err="1" smtClean="0"/>
              <a:t>Memisahkan</a:t>
            </a:r>
            <a:r>
              <a:rPr lang="en-MY" sz="2400" dirty="0" smtClean="0"/>
              <a:t> </a:t>
            </a:r>
            <a:r>
              <a:rPr lang="en-MY" sz="2400" dirty="0" err="1" smtClean="0"/>
              <a:t>objek</a:t>
            </a:r>
            <a:r>
              <a:rPr lang="en-MY" sz="2400" dirty="0" smtClean="0"/>
              <a:t> </a:t>
            </a:r>
            <a:r>
              <a:rPr lang="en-MY" sz="2400" dirty="0" err="1" smtClean="0"/>
              <a:t>dengan</a:t>
            </a:r>
            <a:r>
              <a:rPr lang="en-MY" sz="2400" dirty="0" smtClean="0"/>
              <a:t> </a:t>
            </a:r>
            <a:r>
              <a:rPr lang="en-MY" sz="2400" dirty="0" err="1" smtClean="0"/>
              <a:t>latar</a:t>
            </a:r>
            <a:r>
              <a:rPr lang="en-MY" sz="2400" dirty="0" smtClean="0"/>
              <a:t> </a:t>
            </a:r>
            <a:r>
              <a:rPr lang="en-MY" sz="2400" dirty="0" err="1" smtClean="0"/>
              <a:t>belakang</a:t>
            </a:r>
            <a:endParaRPr lang="en-MY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MY" sz="2800" b="1" dirty="0" err="1" smtClean="0"/>
              <a:t>Backgroundlight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Dalam</a:t>
            </a:r>
            <a:r>
              <a:rPr lang="en-US" altLang="en-US" sz="3200" dirty="0">
                <a:solidFill>
                  <a:srgbClr val="FF0000"/>
                </a:solidFill>
              </a:rPr>
              <a:t> Studio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841" y="1964875"/>
            <a:ext cx="4233247" cy="37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Jenis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kesannya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4800601" cy="4381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MY" sz="2400" dirty="0"/>
              <a:t/>
            </a:r>
            <a:br>
              <a:rPr lang="en-MY" sz="2400" dirty="0"/>
            </a:b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MY" sz="2800" b="1" dirty="0" err="1" smtClean="0"/>
              <a:t>Rembrant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2050" name="Picture 2" descr="https://www.shutterbug.com/images/2010bb_studio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79" y="1945226"/>
            <a:ext cx="23812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050" y="1213009"/>
            <a:ext cx="53149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Kedudukan</a:t>
            </a:r>
            <a:r>
              <a:rPr lang="en-MY" sz="2800" dirty="0" smtClean="0"/>
              <a:t> </a:t>
            </a:r>
            <a:r>
              <a:rPr lang="en-MY" sz="2800" dirty="0" err="1" smtClean="0"/>
              <a:t>lampu</a:t>
            </a:r>
            <a:r>
              <a:rPr lang="en-MY" sz="2800" dirty="0" smtClean="0"/>
              <a:t> </a:t>
            </a:r>
            <a:r>
              <a:rPr lang="en-MY" sz="2800" dirty="0" err="1" smtClean="0"/>
              <a:t>agak</a:t>
            </a:r>
            <a:r>
              <a:rPr lang="en-MY" sz="2800" dirty="0" smtClean="0"/>
              <a:t> </a:t>
            </a:r>
            <a:r>
              <a:rPr lang="en-MY" sz="2800" dirty="0" err="1" smtClean="0"/>
              <a:t>tinggi</a:t>
            </a:r>
            <a:r>
              <a:rPr lang="en-MY" sz="2800" dirty="0" smtClean="0"/>
              <a:t> </a:t>
            </a:r>
            <a:r>
              <a:rPr lang="en-MY" sz="2800" dirty="0" err="1" smtClean="0"/>
              <a:t>dari</a:t>
            </a:r>
            <a:r>
              <a:rPr lang="en-MY" sz="2800" dirty="0" smtClean="0"/>
              <a:t> </a:t>
            </a:r>
            <a:r>
              <a:rPr lang="en-MY" sz="2800" dirty="0" err="1" smtClean="0"/>
              <a:t>objek</a:t>
            </a:r>
            <a:r>
              <a:rPr lang="en-MY" sz="2800" dirty="0" smtClean="0"/>
              <a:t> (di </a:t>
            </a:r>
            <a:r>
              <a:rPr lang="en-MY" sz="2800" dirty="0" err="1" smtClean="0"/>
              <a:t>sebelah</a:t>
            </a:r>
            <a:r>
              <a:rPr lang="en-MY" sz="2800" dirty="0" smtClean="0"/>
              <a:t> </a:t>
            </a:r>
            <a:r>
              <a:rPr lang="en-MY" sz="2800" dirty="0" err="1" smtClean="0"/>
              <a:t>kiri</a:t>
            </a:r>
            <a:r>
              <a:rPr lang="en-MY" sz="2800" dirty="0" smtClean="0"/>
              <a:t> </a:t>
            </a:r>
            <a:r>
              <a:rPr lang="en-MY" sz="2800" dirty="0" err="1" smtClean="0"/>
              <a:t>atau</a:t>
            </a:r>
            <a:r>
              <a:rPr lang="en-MY" sz="2800" dirty="0" smtClean="0"/>
              <a:t> </a:t>
            </a:r>
            <a:r>
              <a:rPr lang="en-MY" sz="2800" dirty="0" err="1" smtClean="0"/>
              <a:t>sebelah</a:t>
            </a:r>
            <a:r>
              <a:rPr lang="en-MY" sz="2800" dirty="0" smtClean="0"/>
              <a:t> </a:t>
            </a:r>
            <a:r>
              <a:rPr lang="en-MY" sz="2800" dirty="0" err="1" smtClean="0"/>
              <a:t>kanan</a:t>
            </a:r>
            <a:r>
              <a:rPr lang="en-MY" sz="2800" dirty="0" smtClean="0"/>
              <a:t> </a:t>
            </a:r>
            <a:r>
              <a:rPr lang="en-MY" sz="2800" dirty="0" err="1" smtClean="0"/>
              <a:t>objek</a:t>
            </a:r>
            <a:endParaRPr lang="en-MY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Terdapat</a:t>
            </a:r>
            <a:r>
              <a:rPr lang="en-MY" sz="2800" dirty="0" smtClean="0"/>
              <a:t> </a:t>
            </a:r>
            <a:r>
              <a:rPr lang="en-MY" sz="2800" dirty="0" err="1" smtClean="0"/>
              <a:t>kesan</a:t>
            </a:r>
            <a:r>
              <a:rPr lang="en-MY" sz="2800" dirty="0" smtClean="0"/>
              <a:t> </a:t>
            </a:r>
            <a:r>
              <a:rPr lang="en-MY" sz="2800" dirty="0" err="1" smtClean="0"/>
              <a:t>bayangan</a:t>
            </a:r>
            <a:r>
              <a:rPr lang="en-MY" sz="2800" dirty="0" smtClean="0"/>
              <a:t> </a:t>
            </a:r>
            <a:r>
              <a:rPr lang="en-MY" sz="2800" dirty="0" err="1" smtClean="0"/>
              <a:t>segitiga</a:t>
            </a:r>
            <a:r>
              <a:rPr lang="en-MY" sz="2800" dirty="0" smtClean="0"/>
              <a:t> yang </a:t>
            </a:r>
            <a:r>
              <a:rPr lang="en-MY" sz="2800" dirty="0" err="1" smtClean="0"/>
              <a:t>terdapat</a:t>
            </a:r>
            <a:r>
              <a:rPr lang="en-MY" sz="2800" dirty="0" smtClean="0"/>
              <a:t> </a:t>
            </a:r>
            <a:r>
              <a:rPr lang="en-MY" sz="2800" dirty="0" err="1" smtClean="0"/>
              <a:t>pada</a:t>
            </a:r>
            <a:r>
              <a:rPr lang="en-MY" sz="2800" dirty="0" smtClean="0"/>
              <a:t> </a:t>
            </a:r>
            <a:r>
              <a:rPr lang="en-MY" sz="2800" dirty="0" err="1" smtClean="0"/>
              <a:t>bahagian</a:t>
            </a:r>
            <a:r>
              <a:rPr lang="en-MY" sz="2800" dirty="0" smtClean="0"/>
              <a:t> </a:t>
            </a:r>
            <a:r>
              <a:rPr lang="en-MY" sz="2800" dirty="0" err="1" smtClean="0"/>
              <a:t>wajah</a:t>
            </a:r>
            <a:r>
              <a:rPr lang="en-MY" sz="2800" dirty="0" smtClean="0"/>
              <a:t>, </a:t>
            </a:r>
            <a:r>
              <a:rPr lang="en-MY" sz="2800" dirty="0" err="1" smtClean="0"/>
              <a:t>mata</a:t>
            </a:r>
            <a:r>
              <a:rPr lang="en-MY" sz="2800" dirty="0" smtClean="0"/>
              <a:t> di </a:t>
            </a:r>
            <a:r>
              <a:rPr lang="en-MY" sz="2800" dirty="0" err="1" smtClean="0"/>
              <a:t>salah</a:t>
            </a:r>
            <a:r>
              <a:rPr lang="en-MY" sz="2800" dirty="0" smtClean="0"/>
              <a:t> </a:t>
            </a:r>
            <a:r>
              <a:rPr lang="en-MY" sz="2800" dirty="0" err="1" smtClean="0"/>
              <a:t>satu</a:t>
            </a:r>
            <a:r>
              <a:rPr lang="en-MY" sz="2800" dirty="0" smtClean="0"/>
              <a:t> </a:t>
            </a:r>
            <a:r>
              <a:rPr lang="en-MY" sz="2800" dirty="0" err="1" smtClean="0"/>
              <a:t>sisi</a:t>
            </a:r>
            <a:r>
              <a:rPr lang="en-MY" sz="2800" dirty="0" smtClean="0"/>
              <a:t> </a:t>
            </a:r>
            <a:r>
              <a:rPr lang="en-MY" sz="2800" dirty="0" err="1" smtClean="0"/>
              <a:t>wajah</a:t>
            </a:r>
            <a:r>
              <a:rPr lang="en-MY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Biasanya</a:t>
            </a:r>
            <a:r>
              <a:rPr lang="en-MY" sz="2800" dirty="0" smtClean="0"/>
              <a:t> </a:t>
            </a:r>
            <a:r>
              <a:rPr lang="en-MY" sz="2800" dirty="0" err="1" smtClean="0"/>
              <a:t>digunakan</a:t>
            </a:r>
            <a:r>
              <a:rPr lang="en-MY" sz="2800" dirty="0" smtClean="0"/>
              <a:t> </a:t>
            </a:r>
            <a:r>
              <a:rPr lang="en-MY" sz="2800" dirty="0" err="1" smtClean="0"/>
              <a:t>untuk</a:t>
            </a:r>
            <a:r>
              <a:rPr lang="en-MY" sz="2800" dirty="0" smtClean="0"/>
              <a:t> </a:t>
            </a:r>
            <a:r>
              <a:rPr lang="en-MY" sz="2800" dirty="0" err="1" smtClean="0"/>
              <a:t>menampilkan</a:t>
            </a:r>
            <a:r>
              <a:rPr lang="en-MY" sz="2800" dirty="0" smtClean="0"/>
              <a:t> </a:t>
            </a:r>
            <a:r>
              <a:rPr lang="en-MY" sz="2800" dirty="0" err="1" smtClean="0"/>
              <a:t>sebuah</a:t>
            </a:r>
            <a:r>
              <a:rPr lang="en-MY" sz="2800" dirty="0" smtClean="0"/>
              <a:t> </a:t>
            </a:r>
            <a:r>
              <a:rPr lang="en-MY" sz="2800" dirty="0" err="1" smtClean="0"/>
              <a:t>potret</a:t>
            </a:r>
            <a:r>
              <a:rPr lang="en-MY" sz="2800" dirty="0" smtClean="0"/>
              <a:t> yang </a:t>
            </a:r>
            <a:r>
              <a:rPr lang="en-MY" sz="2800" dirty="0" err="1" smtClean="0"/>
              <a:t>menonjolkan</a:t>
            </a:r>
            <a:r>
              <a:rPr lang="en-MY" sz="2800" dirty="0" smtClean="0"/>
              <a:t> </a:t>
            </a:r>
            <a:r>
              <a:rPr lang="en-MY" sz="2800" dirty="0" err="1" smtClean="0"/>
              <a:t>nilai</a:t>
            </a:r>
            <a:r>
              <a:rPr lang="en-MY" sz="2800" dirty="0" smtClean="0"/>
              <a:t> </a:t>
            </a:r>
            <a:r>
              <a:rPr lang="en-MY" sz="2800" dirty="0" err="1" smtClean="0"/>
              <a:t>artistik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6875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Jenis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kesannya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4800601" cy="4381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MY" sz="2400" dirty="0"/>
              <a:t/>
            </a:r>
            <a:br>
              <a:rPr lang="en-MY" sz="2400" dirty="0"/>
            </a:b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MY" sz="2800" b="1" dirty="0" smtClean="0"/>
              <a:t>Loop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" name="TextBox 3"/>
          <p:cNvSpPr txBox="1"/>
          <p:nvPr/>
        </p:nvSpPr>
        <p:spPr>
          <a:xfrm>
            <a:off x="5029200" y="1879033"/>
            <a:ext cx="3428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Kedudukan</a:t>
            </a:r>
            <a:r>
              <a:rPr lang="en-MY" sz="2800" dirty="0" smtClean="0"/>
              <a:t> </a:t>
            </a:r>
            <a:r>
              <a:rPr lang="en-MY" sz="2800" dirty="0" err="1" smtClean="0"/>
              <a:t>lampu</a:t>
            </a:r>
            <a:r>
              <a:rPr lang="en-MY" sz="2800" dirty="0" smtClean="0"/>
              <a:t> </a:t>
            </a:r>
            <a:r>
              <a:rPr lang="en-MY" sz="2800" dirty="0" err="1" smtClean="0"/>
              <a:t>diarahkan</a:t>
            </a:r>
            <a:r>
              <a:rPr lang="en-MY" sz="2800" dirty="0" smtClean="0"/>
              <a:t> </a:t>
            </a:r>
            <a:r>
              <a:rPr lang="en-MY" sz="2800" dirty="0" err="1" smtClean="0"/>
              <a:t>ke</a:t>
            </a:r>
            <a:r>
              <a:rPr lang="en-MY" sz="2800" dirty="0" smtClean="0"/>
              <a:t> </a:t>
            </a:r>
            <a:r>
              <a:rPr lang="en-MY" sz="2800" dirty="0" err="1" smtClean="0"/>
              <a:t>objek</a:t>
            </a:r>
            <a:r>
              <a:rPr lang="en-MY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Terdapat</a:t>
            </a:r>
            <a:r>
              <a:rPr lang="en-MY" sz="2800" dirty="0" smtClean="0"/>
              <a:t> </a:t>
            </a:r>
            <a:r>
              <a:rPr lang="en-MY" sz="2800" dirty="0" err="1" smtClean="0"/>
              <a:t>kesan</a:t>
            </a:r>
            <a:r>
              <a:rPr lang="en-MY" sz="2800" dirty="0" smtClean="0"/>
              <a:t> </a:t>
            </a:r>
            <a:r>
              <a:rPr lang="en-MY" sz="2800" dirty="0" err="1" smtClean="0"/>
              <a:t>bayangan</a:t>
            </a:r>
            <a:r>
              <a:rPr lang="en-MY" sz="2800" dirty="0" smtClean="0"/>
              <a:t> di </a:t>
            </a:r>
            <a:r>
              <a:rPr lang="en-MY" sz="2800" dirty="0" err="1" smtClean="0"/>
              <a:t>salah</a:t>
            </a:r>
            <a:r>
              <a:rPr lang="en-MY" sz="2800" dirty="0" smtClean="0"/>
              <a:t> </a:t>
            </a:r>
            <a:r>
              <a:rPr lang="en-MY" sz="2800" dirty="0" err="1" smtClean="0"/>
              <a:t>satu</a:t>
            </a:r>
            <a:r>
              <a:rPr lang="en-MY" sz="2800" dirty="0" smtClean="0"/>
              <a:t> </a:t>
            </a:r>
            <a:r>
              <a:rPr lang="en-MY" sz="2800" dirty="0" err="1" smtClean="0"/>
              <a:t>sisi</a:t>
            </a:r>
            <a:r>
              <a:rPr lang="en-MY" sz="2800" dirty="0" smtClean="0"/>
              <a:t> </a:t>
            </a:r>
            <a:r>
              <a:rPr lang="en-MY" sz="2800" dirty="0" err="1" smtClean="0"/>
              <a:t>kanan</a:t>
            </a:r>
            <a:r>
              <a:rPr lang="en-MY" sz="2800" dirty="0" smtClean="0"/>
              <a:t> </a:t>
            </a:r>
            <a:r>
              <a:rPr lang="en-MY" sz="2800" dirty="0" err="1" smtClean="0"/>
              <a:t>atau</a:t>
            </a:r>
            <a:r>
              <a:rPr lang="en-MY" sz="2800" dirty="0" smtClean="0"/>
              <a:t> </a:t>
            </a:r>
            <a:r>
              <a:rPr lang="en-MY" sz="2800" dirty="0" err="1" smtClean="0"/>
              <a:t>kiri</a:t>
            </a:r>
            <a:r>
              <a:rPr lang="en-MY" sz="2800" dirty="0" smtClean="0"/>
              <a:t> </a:t>
            </a:r>
            <a:r>
              <a:rPr lang="en-MY" sz="2800" dirty="0" err="1" smtClean="0"/>
              <a:t>lubang</a:t>
            </a:r>
            <a:r>
              <a:rPr lang="en-MY" sz="2800" dirty="0" smtClean="0"/>
              <a:t> </a:t>
            </a:r>
            <a:r>
              <a:rPr lang="en-MY" sz="2800" dirty="0" err="1" smtClean="0"/>
              <a:t>hidung</a:t>
            </a:r>
            <a:r>
              <a:rPr lang="en-MY" sz="2800" dirty="0" smtClean="0"/>
              <a:t>.</a:t>
            </a:r>
          </a:p>
        </p:txBody>
      </p:sp>
      <p:pic>
        <p:nvPicPr>
          <p:cNvPr id="18434" name="Picture 2" descr="Image result for loop lighting in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5" y="1966835"/>
            <a:ext cx="3979135" cy="24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4627257"/>
            <a:ext cx="21145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Jenis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kesannya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4800601" cy="4381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MY" sz="2400" dirty="0"/>
              <a:t/>
            </a:r>
            <a:br>
              <a:rPr lang="en-MY" sz="2400" dirty="0"/>
            </a:b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MY" sz="2800" b="1" dirty="0" smtClean="0"/>
              <a:t>Split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" name="TextBox 3"/>
          <p:cNvSpPr txBox="1"/>
          <p:nvPr/>
        </p:nvSpPr>
        <p:spPr>
          <a:xfrm>
            <a:off x="4312079" y="1254446"/>
            <a:ext cx="42985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Kedudukan</a:t>
            </a:r>
            <a:r>
              <a:rPr lang="en-MY" sz="2800" dirty="0" smtClean="0"/>
              <a:t> </a:t>
            </a:r>
            <a:r>
              <a:rPr lang="en-MY" sz="2800" dirty="0" err="1" smtClean="0"/>
              <a:t>lampu</a:t>
            </a:r>
            <a:r>
              <a:rPr lang="en-MY" sz="2800" dirty="0" smtClean="0"/>
              <a:t> </a:t>
            </a:r>
            <a:r>
              <a:rPr lang="en-MY" sz="2800" dirty="0" err="1" smtClean="0"/>
              <a:t>tepat</a:t>
            </a:r>
            <a:r>
              <a:rPr lang="en-MY" sz="2800" dirty="0" smtClean="0"/>
              <a:t> di </a:t>
            </a:r>
            <a:r>
              <a:rPr lang="en-MY" sz="2800" dirty="0" err="1" smtClean="0"/>
              <a:t>sebelah</a:t>
            </a:r>
            <a:r>
              <a:rPr lang="en-MY" sz="2800" dirty="0" smtClean="0"/>
              <a:t> </a:t>
            </a:r>
            <a:r>
              <a:rPr lang="en-MY" sz="2800" dirty="0" err="1" smtClean="0"/>
              <a:t>kiri</a:t>
            </a:r>
            <a:r>
              <a:rPr lang="en-MY" sz="2800" dirty="0" smtClean="0"/>
              <a:t> </a:t>
            </a:r>
            <a:r>
              <a:rPr lang="en-MY" sz="2800" dirty="0" err="1" smtClean="0"/>
              <a:t>atau</a:t>
            </a:r>
            <a:r>
              <a:rPr lang="en-MY" sz="2800" dirty="0" smtClean="0"/>
              <a:t> </a:t>
            </a:r>
            <a:r>
              <a:rPr lang="en-MY" sz="2800" dirty="0" err="1" smtClean="0"/>
              <a:t>kanan</a:t>
            </a:r>
            <a:r>
              <a:rPr lang="en-MY" sz="2800" dirty="0" smtClean="0"/>
              <a:t> </a:t>
            </a:r>
            <a:r>
              <a:rPr lang="en-MY" sz="2800" dirty="0" err="1" smtClean="0"/>
              <a:t>objek</a:t>
            </a:r>
            <a:r>
              <a:rPr lang="en-MY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Terdapat</a:t>
            </a:r>
            <a:r>
              <a:rPr lang="en-MY" sz="2800" dirty="0" smtClean="0"/>
              <a:t> </a:t>
            </a:r>
            <a:r>
              <a:rPr lang="en-MY" sz="2800" dirty="0" err="1" smtClean="0"/>
              <a:t>kesan</a:t>
            </a:r>
            <a:r>
              <a:rPr lang="en-MY" sz="2800" dirty="0" smtClean="0"/>
              <a:t> artistic.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Bayangan</a:t>
            </a:r>
            <a:r>
              <a:rPr lang="en-MY" sz="2800" dirty="0" smtClean="0"/>
              <a:t> </a:t>
            </a:r>
            <a:r>
              <a:rPr lang="en-MY" sz="2800" dirty="0" err="1" smtClean="0"/>
              <a:t>pada</a:t>
            </a:r>
            <a:r>
              <a:rPr lang="en-MY" sz="2800" dirty="0" smtClean="0"/>
              <a:t> </a:t>
            </a:r>
            <a:r>
              <a:rPr lang="en-MY" sz="2800" dirty="0" err="1" smtClean="0"/>
              <a:t>wajah</a:t>
            </a:r>
            <a:r>
              <a:rPr lang="en-MY" sz="2800" dirty="0" smtClean="0"/>
              <a:t> </a:t>
            </a:r>
            <a:r>
              <a:rPr lang="en-MY" sz="2800" dirty="0" err="1" smtClean="0"/>
              <a:t>setengah</a:t>
            </a:r>
            <a:r>
              <a:rPr lang="en-MY" sz="2800" dirty="0" smtClean="0"/>
              <a:t> </a:t>
            </a:r>
            <a:r>
              <a:rPr lang="en-MY" sz="2800" dirty="0" err="1" smtClean="0"/>
              <a:t>gelap</a:t>
            </a:r>
            <a:r>
              <a:rPr lang="en-MY" sz="2800" dirty="0" smtClean="0"/>
              <a:t>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setengah</a:t>
            </a:r>
            <a:r>
              <a:rPr lang="en-MY" sz="2800" dirty="0" smtClean="0"/>
              <a:t> </a:t>
            </a:r>
            <a:r>
              <a:rPr lang="en-MY" sz="2800" dirty="0" err="1" smtClean="0"/>
              <a:t>terang</a:t>
            </a:r>
            <a:endParaRPr lang="en-MY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smtClean="0"/>
              <a:t>Akan </a:t>
            </a:r>
            <a:r>
              <a:rPr lang="en-MY" sz="2800" dirty="0" err="1" smtClean="0"/>
              <a:t>lebih</a:t>
            </a:r>
            <a:r>
              <a:rPr lang="en-MY" sz="2800" dirty="0" smtClean="0"/>
              <a:t> </a:t>
            </a:r>
            <a:r>
              <a:rPr lang="en-MY" sz="2800" dirty="0" err="1" smtClean="0"/>
              <a:t>terserlah</a:t>
            </a:r>
            <a:r>
              <a:rPr lang="en-MY" sz="2800" dirty="0" smtClean="0"/>
              <a:t> </a:t>
            </a:r>
            <a:r>
              <a:rPr lang="en-MY" sz="2800" dirty="0" err="1" smtClean="0"/>
              <a:t>pada</a:t>
            </a:r>
            <a:r>
              <a:rPr lang="en-MY" sz="2800" dirty="0" smtClean="0"/>
              <a:t> </a:t>
            </a:r>
            <a:r>
              <a:rPr lang="en-MY" sz="2800" dirty="0" err="1" smtClean="0"/>
              <a:t>objek</a:t>
            </a:r>
            <a:r>
              <a:rPr lang="en-MY" sz="2800" dirty="0" smtClean="0"/>
              <a:t> yang </a:t>
            </a:r>
            <a:r>
              <a:rPr lang="en-MY" sz="2800" dirty="0" err="1" smtClean="0"/>
              <a:t>mempunyai</a:t>
            </a:r>
            <a:r>
              <a:rPr lang="en-MY" sz="2800" dirty="0" smtClean="0"/>
              <a:t> </a:t>
            </a:r>
            <a:r>
              <a:rPr lang="en-MY" sz="2800" dirty="0" err="1" smtClean="0"/>
              <a:t>wajah</a:t>
            </a:r>
            <a:r>
              <a:rPr lang="en-MY" sz="2800" dirty="0" smtClean="0"/>
              <a:t> </a:t>
            </a:r>
            <a:r>
              <a:rPr lang="en-MY" sz="2800" dirty="0" err="1" smtClean="0"/>
              <a:t>cerah</a:t>
            </a:r>
            <a:r>
              <a:rPr lang="en-MY" sz="2800" dirty="0" smtClean="0"/>
              <a:t>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struktur</a:t>
            </a:r>
            <a:r>
              <a:rPr lang="en-MY" sz="2800" dirty="0" smtClean="0"/>
              <a:t> </a:t>
            </a:r>
            <a:r>
              <a:rPr lang="en-MY" sz="2800" dirty="0" err="1" smtClean="0"/>
              <a:t>hidung</a:t>
            </a:r>
            <a:r>
              <a:rPr lang="en-MY" sz="2800" dirty="0" smtClean="0"/>
              <a:t> yang </a:t>
            </a:r>
            <a:r>
              <a:rPr lang="en-MY" sz="2800" dirty="0" err="1" smtClean="0"/>
              <a:t>baik</a:t>
            </a:r>
            <a:r>
              <a:rPr lang="en-MY" sz="2800" dirty="0" smtClean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60" y="1965841"/>
            <a:ext cx="2476500" cy="3295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91" y="4433408"/>
            <a:ext cx="2221100" cy="20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07" y="1905000"/>
            <a:ext cx="6092998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Jenis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kesannya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4800601" cy="4381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MY" sz="2400" dirty="0"/>
              <a:t/>
            </a:r>
            <a:br>
              <a:rPr lang="en-MY" sz="2400" dirty="0"/>
            </a:b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MY" sz="2800" b="1" dirty="0" smtClean="0"/>
              <a:t>Butterfly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" name="TextBox 3"/>
          <p:cNvSpPr txBox="1"/>
          <p:nvPr/>
        </p:nvSpPr>
        <p:spPr>
          <a:xfrm>
            <a:off x="4312079" y="1254446"/>
            <a:ext cx="42985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Kedudukan</a:t>
            </a:r>
            <a:r>
              <a:rPr lang="en-MY" sz="2800" dirty="0" smtClean="0"/>
              <a:t> </a:t>
            </a:r>
            <a:r>
              <a:rPr lang="en-MY" sz="2800" dirty="0" err="1" smtClean="0"/>
              <a:t>lampu</a:t>
            </a:r>
            <a:r>
              <a:rPr lang="en-MY" sz="2800" dirty="0" smtClean="0"/>
              <a:t> di </a:t>
            </a:r>
            <a:r>
              <a:rPr lang="en-MY" sz="2800" dirty="0" err="1" smtClean="0"/>
              <a:t>atas</a:t>
            </a:r>
            <a:r>
              <a:rPr lang="en-MY" sz="2800" dirty="0" smtClean="0"/>
              <a:t> </a:t>
            </a:r>
            <a:r>
              <a:rPr lang="en-MY" sz="2800" dirty="0" err="1" smtClean="0"/>
              <a:t>objek</a:t>
            </a:r>
            <a:r>
              <a:rPr lang="en-MY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Pencahayaan</a:t>
            </a:r>
            <a:r>
              <a:rPr lang="en-MY" sz="2800" dirty="0" smtClean="0"/>
              <a:t> </a:t>
            </a:r>
            <a:r>
              <a:rPr lang="en-MY" sz="2800" dirty="0" err="1" smtClean="0"/>
              <a:t>jenis</a:t>
            </a:r>
            <a:r>
              <a:rPr lang="en-MY" sz="2800" dirty="0" smtClean="0"/>
              <a:t> </a:t>
            </a:r>
            <a:r>
              <a:rPr lang="en-MY" sz="2800" dirty="0" err="1" smtClean="0"/>
              <a:t>ini</a:t>
            </a:r>
            <a:r>
              <a:rPr lang="en-MY" sz="2800" dirty="0" smtClean="0"/>
              <a:t> </a:t>
            </a:r>
            <a:r>
              <a:rPr lang="en-MY" sz="2800" dirty="0" err="1" smtClean="0"/>
              <a:t>sering</a:t>
            </a:r>
            <a:r>
              <a:rPr lang="en-MY" sz="2800" dirty="0" smtClean="0"/>
              <a:t> </a:t>
            </a:r>
            <a:r>
              <a:rPr lang="en-MY" sz="2800" dirty="0" err="1" smtClean="0"/>
              <a:t>dipakai</a:t>
            </a:r>
            <a:r>
              <a:rPr lang="en-MY" sz="2800" dirty="0" smtClean="0"/>
              <a:t> di Hollywood.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Kesan</a:t>
            </a:r>
            <a:r>
              <a:rPr lang="en-MY" sz="2800" dirty="0" smtClean="0"/>
              <a:t> yang </a:t>
            </a:r>
            <a:r>
              <a:rPr lang="en-MY" sz="2800" dirty="0" err="1" smtClean="0"/>
              <a:t>ditimbulkan</a:t>
            </a:r>
            <a:r>
              <a:rPr lang="en-MY" sz="2800" dirty="0" smtClean="0"/>
              <a:t> </a:t>
            </a:r>
            <a:r>
              <a:rPr lang="en-MY" sz="2800" dirty="0" err="1" smtClean="0"/>
              <a:t>adalah</a:t>
            </a:r>
            <a:r>
              <a:rPr lang="en-MY" sz="2800" dirty="0" smtClean="0"/>
              <a:t> </a:t>
            </a:r>
            <a:r>
              <a:rPr lang="en-MY" sz="2800" dirty="0" err="1" smtClean="0"/>
              <a:t>bayangan</a:t>
            </a:r>
            <a:r>
              <a:rPr lang="en-MY" sz="2800" dirty="0" smtClean="0"/>
              <a:t> yang </a:t>
            </a:r>
            <a:r>
              <a:rPr lang="en-MY" sz="2800" dirty="0" err="1" smtClean="0"/>
              <a:t>mengikut</a:t>
            </a:r>
            <a:r>
              <a:rPr lang="en-MY" sz="2800" dirty="0" smtClean="0"/>
              <a:t> </a:t>
            </a:r>
            <a:r>
              <a:rPr lang="en-MY" sz="2800" dirty="0" err="1" smtClean="0"/>
              <a:t>garis</a:t>
            </a:r>
            <a:r>
              <a:rPr lang="en-MY" sz="2800" dirty="0" smtClean="0"/>
              <a:t> </a:t>
            </a:r>
            <a:r>
              <a:rPr lang="en-MY" sz="2800" dirty="0" err="1" smtClean="0"/>
              <a:t>bawah</a:t>
            </a:r>
            <a:r>
              <a:rPr lang="en-MY" sz="2800" dirty="0" smtClean="0"/>
              <a:t> </a:t>
            </a:r>
            <a:r>
              <a:rPr lang="en-MY" sz="2800" dirty="0" err="1" smtClean="0"/>
              <a:t>hidung</a:t>
            </a:r>
            <a:r>
              <a:rPr lang="en-MY" sz="2800" dirty="0" smtClean="0"/>
              <a:t>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jika</a:t>
            </a:r>
            <a:r>
              <a:rPr lang="en-MY" sz="2800" dirty="0" smtClean="0"/>
              <a:t> </a:t>
            </a:r>
            <a:r>
              <a:rPr lang="en-MY" sz="2800" dirty="0" err="1" smtClean="0"/>
              <a:t>diamati</a:t>
            </a:r>
            <a:r>
              <a:rPr lang="en-MY" sz="2800" dirty="0" smtClean="0"/>
              <a:t> </a:t>
            </a:r>
            <a:r>
              <a:rPr lang="en-MY" sz="2800" dirty="0" err="1" smtClean="0"/>
              <a:t>seperti</a:t>
            </a:r>
            <a:r>
              <a:rPr lang="en-MY" sz="2800" dirty="0" smtClean="0"/>
              <a:t> </a:t>
            </a:r>
            <a:r>
              <a:rPr lang="en-MY" sz="2800" dirty="0" err="1" smtClean="0"/>
              <a:t>bentuk</a:t>
            </a:r>
            <a:r>
              <a:rPr lang="en-MY" sz="2800" dirty="0" smtClean="0"/>
              <a:t> </a:t>
            </a:r>
            <a:r>
              <a:rPr lang="en-MY" sz="2800" dirty="0" err="1" smtClean="0"/>
              <a:t>rama-rama</a:t>
            </a:r>
            <a:endParaRPr lang="en-MY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52" y="1901420"/>
            <a:ext cx="3025048" cy="43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Jenis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kesannya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4800601" cy="4381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MY" sz="2400" dirty="0"/>
              <a:t/>
            </a:r>
            <a:br>
              <a:rPr lang="en-MY" sz="2400" dirty="0"/>
            </a:b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MY" sz="2800" b="1" dirty="0"/>
              <a:t>Horror Lighting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" name="TextBox 3"/>
          <p:cNvSpPr txBox="1"/>
          <p:nvPr/>
        </p:nvSpPr>
        <p:spPr>
          <a:xfrm>
            <a:off x="4306464" y="2037443"/>
            <a:ext cx="42985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Kedudukan</a:t>
            </a:r>
            <a:r>
              <a:rPr lang="en-MY" sz="2800" dirty="0" smtClean="0"/>
              <a:t> </a:t>
            </a:r>
            <a:r>
              <a:rPr lang="en-MY" sz="2800" dirty="0" err="1" smtClean="0"/>
              <a:t>lampu</a:t>
            </a:r>
            <a:r>
              <a:rPr lang="en-MY" sz="2800" dirty="0" smtClean="0"/>
              <a:t> di </a:t>
            </a:r>
            <a:r>
              <a:rPr lang="en-MY" sz="2800" dirty="0" err="1" smtClean="0"/>
              <a:t>bahagian</a:t>
            </a:r>
            <a:r>
              <a:rPr lang="en-MY" sz="2800" dirty="0" smtClean="0"/>
              <a:t> </a:t>
            </a:r>
            <a:r>
              <a:rPr lang="en-MY" sz="2800" dirty="0" err="1" smtClean="0"/>
              <a:t>bawah</a:t>
            </a:r>
            <a:r>
              <a:rPr lang="en-MY" sz="2800" dirty="0" smtClean="0"/>
              <a:t> </a:t>
            </a:r>
            <a:r>
              <a:rPr lang="en-MY" sz="2800" dirty="0" err="1" smtClean="0"/>
              <a:t>objek</a:t>
            </a:r>
            <a:r>
              <a:rPr lang="en-MY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Kesan</a:t>
            </a:r>
            <a:r>
              <a:rPr lang="en-MY" sz="2800" dirty="0" smtClean="0"/>
              <a:t> yang </a:t>
            </a:r>
            <a:r>
              <a:rPr lang="en-MY" sz="2800" dirty="0" err="1" smtClean="0"/>
              <a:t>ditimbulkan</a:t>
            </a:r>
            <a:r>
              <a:rPr lang="en-MY" sz="2800" dirty="0" smtClean="0"/>
              <a:t> </a:t>
            </a:r>
            <a:r>
              <a:rPr lang="en-MY" sz="2800" dirty="0" err="1" smtClean="0"/>
              <a:t>adalah</a:t>
            </a:r>
            <a:r>
              <a:rPr lang="en-MY" sz="2800" dirty="0" smtClean="0"/>
              <a:t> </a:t>
            </a:r>
            <a:r>
              <a:rPr lang="en-MY" sz="2800" dirty="0" err="1" smtClean="0"/>
              <a:t>agak</a:t>
            </a:r>
            <a:r>
              <a:rPr lang="en-MY" sz="2800" dirty="0" smtClean="0"/>
              <a:t> </a:t>
            </a:r>
            <a:r>
              <a:rPr lang="en-MY" sz="2800" dirty="0" err="1" smtClean="0"/>
              <a:t>mengerikan</a:t>
            </a:r>
            <a:r>
              <a:rPr lang="en-MY" sz="2800" dirty="0" smtClean="0"/>
              <a:t>.</a:t>
            </a:r>
          </a:p>
        </p:txBody>
      </p:sp>
      <p:pic>
        <p:nvPicPr>
          <p:cNvPr id="23554" name="Picture 2" descr="https://multimediastm2014.files.wordpress.com/2014/11/7b7e4-horror-lighting-300x300.jpg?w=6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97" y="203744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Jenis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Pencahayaan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kesannya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4800601" cy="4381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MY" sz="2400" dirty="0"/>
              <a:t/>
            </a:r>
            <a:br>
              <a:rPr lang="en-MY" sz="2400" dirty="0"/>
            </a:b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MY" sz="2800" b="1" dirty="0"/>
              <a:t>Low Key Lighting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" name="TextBox 3"/>
          <p:cNvSpPr txBox="1"/>
          <p:nvPr/>
        </p:nvSpPr>
        <p:spPr>
          <a:xfrm>
            <a:off x="4312079" y="1835079"/>
            <a:ext cx="46033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/>
              <a:t>P</a:t>
            </a:r>
            <a:r>
              <a:rPr lang="en-MY" sz="2800" dirty="0" err="1" smtClean="0"/>
              <a:t>encayahaan</a:t>
            </a:r>
            <a:r>
              <a:rPr lang="en-MY" sz="2800" dirty="0" smtClean="0"/>
              <a:t> </a:t>
            </a:r>
            <a:r>
              <a:rPr lang="en-MY" sz="2800" dirty="0" err="1"/>
              <a:t>sangat</a:t>
            </a:r>
            <a:r>
              <a:rPr lang="en-MY" sz="2800" dirty="0"/>
              <a:t> </a:t>
            </a:r>
            <a:r>
              <a:rPr lang="en-MY" sz="2800" dirty="0" smtClean="0"/>
              <a:t>minima,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/>
              <a:t>H</a:t>
            </a:r>
            <a:r>
              <a:rPr lang="en-MY" sz="2800" dirty="0" err="1" smtClean="0"/>
              <a:t>anya</a:t>
            </a:r>
            <a:r>
              <a:rPr lang="en-MY" sz="2800" dirty="0" smtClean="0"/>
              <a:t> </a:t>
            </a:r>
            <a:r>
              <a:rPr lang="en-MY" sz="2800" dirty="0" err="1"/>
              <a:t>ditekankan</a:t>
            </a:r>
            <a:r>
              <a:rPr lang="en-MY" sz="2800" dirty="0"/>
              <a:t> </a:t>
            </a:r>
            <a:r>
              <a:rPr lang="en-MY" sz="2800" dirty="0" err="1"/>
              <a:t>pada</a:t>
            </a:r>
            <a:r>
              <a:rPr lang="en-MY" sz="2800" dirty="0"/>
              <a:t> </a:t>
            </a:r>
            <a:r>
              <a:rPr lang="en-MY" sz="2800" dirty="0" err="1"/>
              <a:t>bagian-bagian</a:t>
            </a:r>
            <a:r>
              <a:rPr lang="en-MY" sz="2800" dirty="0"/>
              <a:t> </a:t>
            </a:r>
            <a:r>
              <a:rPr lang="en-MY" sz="2800" dirty="0" err="1"/>
              <a:t>tertentu</a:t>
            </a:r>
            <a:r>
              <a:rPr lang="en-MY" sz="2800" dirty="0"/>
              <a:t> </a:t>
            </a:r>
            <a:r>
              <a:rPr lang="en-MY" sz="2800" dirty="0" err="1"/>
              <a:t>objek</a:t>
            </a:r>
            <a:r>
              <a:rPr lang="en-MY" sz="2800" dirty="0"/>
              <a:t> </a:t>
            </a:r>
            <a:r>
              <a:rPr lang="en-MY" sz="2800" dirty="0" err="1"/>
              <a:t>foto</a:t>
            </a:r>
            <a:r>
              <a:rPr lang="en-MY" sz="2800" dirty="0"/>
              <a:t>. </a:t>
            </a:r>
            <a:endParaRPr lang="en-MY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err="1" smtClean="0"/>
              <a:t>Foto</a:t>
            </a:r>
            <a:r>
              <a:rPr lang="en-MY" sz="2800" dirty="0" smtClean="0"/>
              <a:t> </a:t>
            </a:r>
            <a:r>
              <a:rPr lang="en-MY" sz="2800" dirty="0" err="1"/>
              <a:t>ini</a:t>
            </a:r>
            <a:r>
              <a:rPr lang="en-MY" sz="2800" dirty="0"/>
              <a:t> </a:t>
            </a:r>
            <a:r>
              <a:rPr lang="en-MY" sz="2800" dirty="0" err="1"/>
              <a:t>sangat</a:t>
            </a:r>
            <a:r>
              <a:rPr lang="en-MY" sz="2800" dirty="0"/>
              <a:t> </a:t>
            </a:r>
            <a:r>
              <a:rPr lang="en-MY" sz="2800" dirty="0" err="1" smtClean="0"/>
              <a:t>sesuai</a:t>
            </a:r>
            <a:r>
              <a:rPr lang="en-MY" sz="2800" dirty="0" smtClean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menampilkan</a:t>
            </a:r>
            <a:r>
              <a:rPr lang="en-MY" sz="2800" dirty="0"/>
              <a:t> </a:t>
            </a:r>
            <a:r>
              <a:rPr lang="en-MY" sz="2800" dirty="0" err="1"/>
              <a:t>kesan</a:t>
            </a:r>
            <a:r>
              <a:rPr lang="en-MY" sz="2800" dirty="0"/>
              <a:t> </a:t>
            </a:r>
            <a:r>
              <a:rPr lang="en-MY" sz="2800" dirty="0" err="1"/>
              <a:t>sedih</a:t>
            </a:r>
            <a:r>
              <a:rPr lang="en-MY" sz="2800" dirty="0"/>
              <a:t>, </a:t>
            </a:r>
            <a:r>
              <a:rPr lang="en-MY" sz="2800" dirty="0" err="1" smtClean="0"/>
              <a:t>misteri</a:t>
            </a:r>
            <a:r>
              <a:rPr lang="en-MY" sz="2800" dirty="0" smtClean="0"/>
              <a:t>,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sebagainya</a:t>
            </a:r>
            <a:r>
              <a:rPr lang="en-MY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800" dirty="0" smtClean="0"/>
              <a:t>Setting </a:t>
            </a:r>
            <a:r>
              <a:rPr lang="en-MY" sz="2800" dirty="0" err="1"/>
              <a:t>lampu</a:t>
            </a:r>
            <a:r>
              <a:rPr lang="en-MY" sz="2800" dirty="0"/>
              <a:t> </a:t>
            </a:r>
            <a:r>
              <a:rPr lang="en-MY" sz="2800" dirty="0" err="1"/>
              <a:t>biasanya</a:t>
            </a:r>
            <a:r>
              <a:rPr lang="en-MY" sz="2800" dirty="0"/>
              <a:t> </a:t>
            </a:r>
            <a:r>
              <a:rPr lang="en-MY" sz="2800" dirty="0" err="1"/>
              <a:t>sangat</a:t>
            </a:r>
            <a:r>
              <a:rPr lang="en-MY" sz="2800" dirty="0"/>
              <a:t> </a:t>
            </a:r>
            <a:r>
              <a:rPr lang="en-MY" sz="2800" dirty="0" smtClean="0"/>
              <a:t>minima.</a:t>
            </a:r>
            <a:r>
              <a:rPr lang="en-MY" sz="2800" dirty="0"/>
              <a:t> </a:t>
            </a:r>
            <a:endParaRPr lang="en-MY" sz="2800" dirty="0" smtClean="0"/>
          </a:p>
        </p:txBody>
      </p:sp>
      <p:pic>
        <p:nvPicPr>
          <p:cNvPr id="22530" name="Picture 2" descr="https://multimediastm2014.files.wordpress.com/2014/11/74054-low-key-lighting.jpg?w=320&amp;h=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/>
          <a:stretch/>
        </p:blipFill>
        <p:spPr bwMode="auto">
          <a:xfrm>
            <a:off x="796210" y="1959232"/>
            <a:ext cx="3310812" cy="36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AKTIVITI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1260475" y="1474619"/>
            <a:ext cx="681672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600" b="1" dirty="0" err="1" smtClean="0"/>
              <a:t>Pengambaran</a:t>
            </a:r>
            <a:r>
              <a:rPr lang="en-MY" sz="3600" b="1" dirty="0" smtClean="0"/>
              <a:t> </a:t>
            </a:r>
            <a:r>
              <a:rPr lang="en-MY" sz="3600" b="1" dirty="0" err="1" smtClean="0"/>
              <a:t>dalam</a:t>
            </a:r>
            <a:r>
              <a:rPr lang="en-MY" sz="3600" b="1" dirty="0" smtClean="0"/>
              <a:t> Studio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 smtClean="0"/>
              <a:t>Portrait 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 err="1" smtClean="0"/>
              <a:t>Fesyen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/ Talent </a:t>
            </a:r>
            <a:r>
              <a:rPr lang="en-US" altLang="en-US" sz="3600" dirty="0" smtClean="0"/>
              <a:t>Shoot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 smtClean="0"/>
              <a:t>Product </a:t>
            </a:r>
            <a:r>
              <a:rPr lang="en-US" altLang="en-US" sz="3600" dirty="0"/>
              <a:t>Shoot </a:t>
            </a:r>
            <a:endParaRPr lang="en-US" altLang="en-US" sz="3600" dirty="0" smtClean="0"/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 smtClean="0"/>
              <a:t>Light Painting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endParaRPr lang="en-MY" sz="2800" b="1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3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0"/>
            <a:ext cx="7772400" cy="1808669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Terima</a:t>
            </a:r>
            <a:r>
              <a:rPr sz="6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Kasih</a:t>
            </a:r>
            <a:endParaRPr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8EA4D-F559-40E9-9EB2-EEEA8CBBAC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Image result for asas pencahayaan dalam studio fotogra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75" y="1309914"/>
            <a:ext cx="701649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7666"/>
            <a:ext cx="4800601" cy="4381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MY" sz="2800" dirty="0" err="1" smtClean="0"/>
              <a:t>Penggunaan</a:t>
            </a:r>
            <a:r>
              <a:rPr lang="en-MY" sz="2800" dirty="0" smtClean="0"/>
              <a:t> </a:t>
            </a:r>
            <a:r>
              <a:rPr lang="en-MY" sz="2800" dirty="0"/>
              <a:t>C-stand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memegang</a:t>
            </a:r>
            <a:r>
              <a:rPr lang="en-MY" sz="2800" dirty="0"/>
              <a:t> </a:t>
            </a:r>
            <a:r>
              <a:rPr lang="en-MY" sz="2800" dirty="0" err="1"/>
              <a:t>sesuatu</a:t>
            </a:r>
            <a:r>
              <a:rPr lang="en-MY" sz="2800" dirty="0"/>
              <a:t> (reflector </a:t>
            </a:r>
            <a:r>
              <a:rPr lang="en-MY" sz="2800" dirty="0" err="1"/>
              <a:t>atau</a:t>
            </a:r>
            <a:r>
              <a:rPr lang="en-MY" sz="2800" dirty="0"/>
              <a:t> </a:t>
            </a:r>
            <a:r>
              <a:rPr lang="en-MY" sz="2800" dirty="0" err="1"/>
              <a:t>lampu</a:t>
            </a:r>
            <a:r>
              <a:rPr lang="en-MY" sz="2800" dirty="0"/>
              <a:t>) </a:t>
            </a:r>
            <a:r>
              <a:rPr lang="en-MY" sz="2800" dirty="0" err="1"/>
              <a:t>membolehkan</a:t>
            </a:r>
            <a:r>
              <a:rPr lang="en-MY" sz="2800" dirty="0"/>
              <a:t> </a:t>
            </a:r>
            <a:r>
              <a:rPr lang="en-MY" sz="2800" dirty="0" err="1"/>
              <a:t>imej</a:t>
            </a:r>
            <a:r>
              <a:rPr lang="en-MY" sz="2800" dirty="0"/>
              <a:t> </a:t>
            </a:r>
            <a:r>
              <a:rPr lang="en-MY" sz="2800" dirty="0" err="1"/>
              <a:t>dirakam</a:t>
            </a:r>
            <a:r>
              <a:rPr lang="en-MY" sz="2800" dirty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</a:t>
            </a:r>
            <a:r>
              <a:rPr lang="en-MY" sz="2800" dirty="0" err="1"/>
              <a:t>pencahayaan</a:t>
            </a:r>
            <a:r>
              <a:rPr lang="en-MY" sz="2800" dirty="0"/>
              <a:t> yang </a:t>
            </a:r>
            <a:r>
              <a:rPr lang="en-MY" sz="2800" dirty="0" err="1"/>
              <a:t>sama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tidak</a:t>
            </a:r>
            <a:r>
              <a:rPr lang="en-MY" sz="2800" dirty="0"/>
              <a:t> </a:t>
            </a:r>
            <a:r>
              <a:rPr lang="en-MY" sz="2800" dirty="0" err="1"/>
              <a:t>berubah-ubah</a:t>
            </a:r>
            <a:r>
              <a:rPr lang="en-MY" sz="2800" dirty="0"/>
              <a:t> </a:t>
            </a:r>
            <a:r>
              <a:rPr lang="en-MY" sz="2800" dirty="0" err="1"/>
              <a:t>berbanding</a:t>
            </a:r>
            <a:r>
              <a:rPr lang="en-MY" sz="2800" dirty="0"/>
              <a:t> </a:t>
            </a:r>
            <a:r>
              <a:rPr lang="en-MY" sz="2800" dirty="0" err="1"/>
              <a:t>jika</a:t>
            </a:r>
            <a:r>
              <a:rPr lang="en-MY" sz="2800" dirty="0"/>
              <a:t> </a:t>
            </a:r>
            <a:r>
              <a:rPr lang="en-MY" sz="2800" dirty="0" err="1"/>
              <a:t>manusia</a:t>
            </a:r>
            <a:r>
              <a:rPr lang="en-MY" sz="2800" dirty="0"/>
              <a:t> yang </a:t>
            </a:r>
            <a:r>
              <a:rPr lang="en-MY" sz="2800" dirty="0" err="1" smtClean="0"/>
              <a:t>memegangnya</a:t>
            </a:r>
            <a:r>
              <a:rPr lang="en-MY" sz="2800" dirty="0"/>
              <a:t>. </a:t>
            </a: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12290" name="Picture 2" descr="http://www.phottix.com/media/catalog/product/cache/1/image/9df78eab33525d08d6e5fb8d27136e95/8/8/88230_c_st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r="16993"/>
          <a:stretch/>
        </p:blipFill>
        <p:spPr bwMode="auto">
          <a:xfrm>
            <a:off x="5781298" y="1593000"/>
            <a:ext cx="2557840" cy="45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1114" y="1254446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/>
              <a:t>1. C-Stand</a:t>
            </a:r>
            <a:r>
              <a:rPr lang="en-MY" b="1" dirty="0"/>
              <a:t> 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581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0717"/>
            <a:ext cx="4495799" cy="4381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MY" sz="2800" dirty="0" err="1"/>
              <a:t>Sejenis</a:t>
            </a:r>
            <a:r>
              <a:rPr lang="en-MY" sz="2800" dirty="0"/>
              <a:t> </a:t>
            </a:r>
            <a:r>
              <a:rPr lang="en-MY" sz="2800" dirty="0" err="1"/>
              <a:t>alat</a:t>
            </a:r>
            <a:r>
              <a:rPr lang="en-MY" sz="2800" dirty="0"/>
              <a:t> yang </a:t>
            </a:r>
            <a:r>
              <a:rPr lang="en-MY" sz="2800" dirty="0" err="1"/>
              <a:t>legap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diletakkan</a:t>
            </a:r>
            <a:r>
              <a:rPr lang="en-MY" sz="2800" dirty="0"/>
              <a:t> </a:t>
            </a:r>
            <a:r>
              <a:rPr lang="en-MY" sz="2800" dirty="0" err="1"/>
              <a:t>pada</a:t>
            </a:r>
            <a:r>
              <a:rPr lang="en-MY" sz="2800" dirty="0"/>
              <a:t> </a:t>
            </a:r>
            <a:r>
              <a:rPr lang="en-MY" sz="2800" dirty="0" err="1"/>
              <a:t>bahagian</a:t>
            </a:r>
            <a:r>
              <a:rPr lang="en-MY" sz="2800" dirty="0"/>
              <a:t> </a:t>
            </a:r>
            <a:r>
              <a:rPr lang="en-MY" sz="2800" dirty="0" err="1"/>
              <a:t>hadapan</a:t>
            </a:r>
            <a:r>
              <a:rPr lang="en-MY" sz="2800" dirty="0"/>
              <a:t> </a:t>
            </a:r>
            <a:r>
              <a:rPr lang="en-MY" sz="2800" dirty="0" err="1"/>
              <a:t>lampu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mengurangkan</a:t>
            </a:r>
            <a:r>
              <a:rPr lang="en-MY" sz="2800" dirty="0"/>
              <a:t> </a:t>
            </a:r>
            <a:r>
              <a:rPr lang="en-MY" sz="2800" dirty="0" err="1"/>
              <a:t>keamatan</a:t>
            </a:r>
            <a:r>
              <a:rPr lang="en-MY" sz="2800" dirty="0"/>
              <a:t> </a:t>
            </a:r>
            <a:r>
              <a:rPr lang="en-MY" sz="2800" dirty="0" err="1"/>
              <a:t>cahaya</a:t>
            </a:r>
            <a:r>
              <a:rPr lang="en-MY" sz="2800" dirty="0"/>
              <a:t>. </a:t>
            </a:r>
            <a:r>
              <a:rPr lang="en-MY" sz="2800" dirty="0" err="1"/>
              <a:t>Terdapat</a:t>
            </a:r>
            <a:r>
              <a:rPr lang="en-MY" sz="2800" dirty="0"/>
              <a:t> </a:t>
            </a:r>
            <a:r>
              <a:rPr lang="en-MY" sz="2800" dirty="0" err="1"/>
              <a:t>banyak</a:t>
            </a:r>
            <a:r>
              <a:rPr lang="en-MY" sz="2800" dirty="0"/>
              <a:t> light cutter, </a:t>
            </a:r>
            <a:r>
              <a:rPr lang="en-MY" sz="2800" dirty="0" err="1"/>
              <a:t>antaranya</a:t>
            </a:r>
            <a:r>
              <a:rPr lang="en-MY" sz="2800" dirty="0"/>
              <a:t> </a:t>
            </a:r>
            <a:r>
              <a:rPr lang="en-MY" sz="2800" dirty="0" err="1"/>
              <a:t>adalah</a:t>
            </a:r>
            <a:r>
              <a:rPr lang="en-MY" sz="2800" dirty="0"/>
              <a:t> net or scrim, grid spot</a:t>
            </a:r>
            <a:r>
              <a:rPr lang="en-MY" sz="2800" dirty="0" smtClean="0"/>
              <a:t>, barn </a:t>
            </a:r>
            <a:r>
              <a:rPr lang="en-MY" sz="2800" dirty="0"/>
              <a:t>doors, soft box, cookie, </a:t>
            </a:r>
            <a:r>
              <a:rPr lang="en-MY" sz="2800" dirty="0" err="1"/>
              <a:t>dan</a:t>
            </a:r>
            <a:r>
              <a:rPr lang="en-MY" sz="2800" dirty="0"/>
              <a:t> silk.</a:t>
            </a:r>
            <a:r>
              <a:rPr lang="en-US" altLang="en-US" sz="2400" dirty="0" smtClean="0"/>
              <a:t>    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143000"/>
            <a:ext cx="4660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MY" sz="2800" b="1" dirty="0" smtClean="0"/>
              <a:t>Light </a:t>
            </a:r>
            <a:r>
              <a:rPr lang="en-MY" sz="2800" b="1" dirty="0"/>
              <a:t>cutter (</a:t>
            </a:r>
            <a:r>
              <a:rPr lang="en-MY" sz="2800" b="1" dirty="0" err="1"/>
              <a:t>a.k.a</a:t>
            </a:r>
            <a:r>
              <a:rPr lang="en-MY" sz="2800" b="1" dirty="0"/>
              <a:t> flag) 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70" y="2566974"/>
            <a:ext cx="3534833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777666"/>
            <a:ext cx="4191000" cy="4381500"/>
          </a:xfrm>
        </p:spPr>
        <p:txBody>
          <a:bodyPr/>
          <a:lstStyle/>
          <a:p>
            <a:pPr marL="0" indent="0">
              <a:buNone/>
            </a:pPr>
            <a:r>
              <a:rPr lang="en-MY" sz="2800" dirty="0" err="1" smtClean="0"/>
              <a:t>Diperbuat</a:t>
            </a:r>
            <a:r>
              <a:rPr lang="en-MY" sz="2800" dirty="0" smtClean="0"/>
              <a:t> </a:t>
            </a:r>
            <a:r>
              <a:rPr lang="en-MY" sz="2800" dirty="0" err="1"/>
              <a:t>daripada</a:t>
            </a:r>
            <a:r>
              <a:rPr lang="en-MY" sz="2800" dirty="0"/>
              <a:t> material </a:t>
            </a:r>
            <a:r>
              <a:rPr lang="en-MY" sz="2800" dirty="0" err="1"/>
              <a:t>seperti</a:t>
            </a:r>
            <a:r>
              <a:rPr lang="en-MY" sz="2800" dirty="0"/>
              <a:t> net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digunakan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mengurangkan</a:t>
            </a:r>
            <a:r>
              <a:rPr lang="en-MY" sz="2800" dirty="0"/>
              <a:t> </a:t>
            </a:r>
            <a:r>
              <a:rPr lang="en-MY" sz="2800" dirty="0" err="1"/>
              <a:t>keamatan</a:t>
            </a:r>
            <a:r>
              <a:rPr lang="en-MY" sz="2800" dirty="0"/>
              <a:t> </a:t>
            </a:r>
            <a:r>
              <a:rPr lang="en-MY" sz="2800" dirty="0" err="1"/>
              <a:t>cahaya</a:t>
            </a:r>
            <a:r>
              <a:rPr lang="en-MY" sz="2800" dirty="0"/>
              <a:t> </a:t>
            </a:r>
            <a:r>
              <a:rPr lang="en-MY" sz="2800" dirty="0" err="1"/>
              <a:t>tanpa</a:t>
            </a:r>
            <a:r>
              <a:rPr lang="en-MY" sz="2800" dirty="0"/>
              <a:t> </a:t>
            </a:r>
            <a:r>
              <a:rPr lang="en-MY" sz="2800" dirty="0" err="1"/>
              <a:t>menjejaskan</a:t>
            </a:r>
            <a:r>
              <a:rPr lang="en-MY" sz="2800" dirty="0"/>
              <a:t> </a:t>
            </a:r>
            <a:r>
              <a:rPr lang="en-MY" sz="2800" dirty="0" err="1"/>
              <a:t>kualiti</a:t>
            </a:r>
            <a:r>
              <a:rPr lang="en-MY" sz="2800" dirty="0"/>
              <a:t> </a:t>
            </a:r>
            <a:r>
              <a:rPr lang="en-MY" sz="2800" dirty="0" err="1"/>
              <a:t>cahaya</a:t>
            </a:r>
            <a:r>
              <a:rPr lang="en-MY" sz="2800" dirty="0"/>
              <a:t> </a:t>
            </a:r>
            <a:r>
              <a:rPr lang="en-MY" sz="2800" dirty="0" err="1"/>
              <a:t>tersebut</a:t>
            </a:r>
            <a:r>
              <a:rPr lang="en-MY" sz="2800" dirty="0"/>
              <a:t>. Juga </a:t>
            </a:r>
            <a:r>
              <a:rPr lang="en-MY" sz="2800" dirty="0" err="1"/>
              <a:t>boleh</a:t>
            </a:r>
            <a:r>
              <a:rPr lang="en-MY" sz="2800" dirty="0"/>
              <a:t> </a:t>
            </a:r>
            <a:r>
              <a:rPr lang="en-MY" sz="2800" dirty="0" err="1"/>
              <a:t>terdapat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material </a:t>
            </a:r>
            <a:r>
              <a:rPr lang="en-MY" sz="2800" dirty="0" err="1"/>
              <a:t>besi</a:t>
            </a:r>
            <a:r>
              <a:rPr lang="en-MY" sz="2800" dirty="0"/>
              <a:t> </a:t>
            </a:r>
            <a:r>
              <a:rPr lang="en-MY" sz="2800" dirty="0" err="1"/>
              <a:t>atau</a:t>
            </a:r>
            <a:r>
              <a:rPr lang="en-MY" sz="2800" dirty="0"/>
              <a:t> </a:t>
            </a:r>
            <a:r>
              <a:rPr lang="en-MY" sz="2800" dirty="0" err="1"/>
              <a:t>fabrik</a:t>
            </a:r>
            <a:r>
              <a:rPr lang="en-MY" sz="28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248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/>
              <a:t>Net or scrim  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4098" name="Picture 2" descr="https://static.bhphoto.com/images/images500x500/1531240612000_32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53" y="1784923"/>
            <a:ext cx="37592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804" y="1777666"/>
            <a:ext cx="3581400" cy="4381500"/>
          </a:xfrm>
        </p:spPr>
        <p:txBody>
          <a:bodyPr/>
          <a:lstStyle/>
          <a:p>
            <a:pPr marL="0" indent="0">
              <a:buNone/>
            </a:pPr>
            <a:r>
              <a:rPr lang="en-MY" sz="2800" dirty="0" err="1" smtClean="0"/>
              <a:t>Mengarahkan</a:t>
            </a:r>
            <a:r>
              <a:rPr lang="en-MY" sz="2800" dirty="0" smtClean="0"/>
              <a:t> </a:t>
            </a:r>
            <a:r>
              <a:rPr lang="en-MY" sz="2800" dirty="0" err="1"/>
              <a:t>cahaya</a:t>
            </a:r>
            <a:r>
              <a:rPr lang="en-MY" sz="2800" dirty="0"/>
              <a:t> </a:t>
            </a:r>
            <a:r>
              <a:rPr lang="en-MY" sz="2800" dirty="0" err="1"/>
              <a:t>kepada</a:t>
            </a:r>
            <a:r>
              <a:rPr lang="en-MY" sz="2800" dirty="0"/>
              <a:t> spot </a:t>
            </a:r>
            <a:r>
              <a:rPr lang="en-MY" sz="2800" dirty="0" err="1"/>
              <a:t>tertentu</a:t>
            </a:r>
            <a:r>
              <a:rPr lang="en-MY" sz="28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    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/>
              <a:t>Grid spot</a:t>
            </a:r>
            <a:endParaRPr lang="en-MY" b="1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5122" name="Picture 2" descr="food photography lig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1498"/>
            <a:ext cx="3762502" cy="376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Peralatan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asas</a:t>
            </a:r>
            <a:r>
              <a:rPr lang="en-US" altLang="en-US" sz="3200" dirty="0" smtClean="0">
                <a:solidFill>
                  <a:srgbClr val="FF0000"/>
                </a:solidFill>
              </a:rPr>
              <a:t> studio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fotografi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777666"/>
            <a:ext cx="3581400" cy="4381500"/>
          </a:xfrm>
        </p:spPr>
        <p:txBody>
          <a:bodyPr/>
          <a:lstStyle/>
          <a:p>
            <a:pPr marL="0" indent="0">
              <a:buNone/>
            </a:pPr>
            <a:r>
              <a:rPr lang="en-MY" sz="2800" dirty="0" err="1" smtClean="0"/>
              <a:t>Mengubah</a:t>
            </a:r>
            <a:r>
              <a:rPr lang="en-MY" sz="2800" dirty="0" smtClean="0"/>
              <a:t> </a:t>
            </a:r>
            <a:r>
              <a:rPr lang="en-MY" sz="2800" dirty="0" err="1"/>
              <a:t>bentuk</a:t>
            </a:r>
            <a:r>
              <a:rPr lang="en-MY" sz="2800" dirty="0"/>
              <a:t> </a:t>
            </a:r>
            <a:r>
              <a:rPr lang="en-MY" sz="2800" dirty="0" err="1"/>
              <a:t>pencahayaan</a:t>
            </a:r>
            <a:r>
              <a:rPr lang="en-MY" sz="2800" dirty="0"/>
              <a:t>. </a:t>
            </a:r>
            <a:r>
              <a:rPr lang="en-MY" sz="2800" dirty="0" err="1"/>
              <a:t>Digunakan</a:t>
            </a:r>
            <a:r>
              <a:rPr lang="en-MY" sz="2800" dirty="0"/>
              <a:t> </a:t>
            </a:r>
            <a:r>
              <a:rPr lang="en-MY" sz="2800" dirty="0" err="1"/>
              <a:t>bersama</a:t>
            </a:r>
            <a:r>
              <a:rPr lang="en-MY" sz="2800" dirty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</a:t>
            </a:r>
            <a:r>
              <a:rPr lang="en-MY" sz="2800" dirty="0" err="1"/>
              <a:t>sumber</a:t>
            </a:r>
            <a:r>
              <a:rPr lang="en-MY" sz="2800" dirty="0"/>
              <a:t> </a:t>
            </a:r>
            <a:r>
              <a:rPr lang="en-MY" sz="2800" dirty="0" err="1"/>
              <a:t>cahaya</a:t>
            </a:r>
            <a:r>
              <a:rPr lang="en-MY" sz="2800" dirty="0"/>
              <a:t> </a:t>
            </a:r>
            <a:r>
              <a:rPr lang="en-MY" sz="2800" dirty="0" err="1"/>
              <a:t>langsung</a:t>
            </a:r>
            <a:r>
              <a:rPr lang="en-MY" sz="2800" dirty="0"/>
              <a:t> yang lain.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751114" y="125444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/>
              <a:t>Barn doors</a:t>
            </a:r>
            <a:endParaRPr lang="en-MY" dirty="0"/>
          </a:p>
        </p:txBody>
      </p:sp>
      <p:sp>
        <p:nvSpPr>
          <p:cNvPr id="6" name="AutoShape 6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http://4.bp.blogspot.com/-fBJKC1QXJ74/UBtXYRuSjyI/AAAAAAAAAQw/7RRqRvoiACQ/s200/flags-photography-ligh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6146" name="Picture 2" descr="https://static.bhphoto.com/images/images500x500/1362688748000_888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9916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PGM1">
  <a:themeElements>
    <a:clrScheme name="Custom 301">
      <a:dk1>
        <a:srgbClr val="000000"/>
      </a:dk1>
      <a:lt1>
        <a:srgbClr val="FFFFFF"/>
      </a:lt1>
      <a:dk2>
        <a:srgbClr val="0B6483"/>
      </a:dk2>
      <a:lt2>
        <a:srgbClr val="D4ECEB"/>
      </a:lt2>
      <a:accent1>
        <a:srgbClr val="6BB0D3"/>
      </a:accent1>
      <a:accent2>
        <a:srgbClr val="72C2C0"/>
      </a:accent2>
      <a:accent3>
        <a:srgbClr val="CCCC66"/>
      </a:accent3>
      <a:accent4>
        <a:srgbClr val="AFA8A1"/>
      </a:accent4>
      <a:accent5>
        <a:srgbClr val="E0977A"/>
      </a:accent5>
      <a:accent6>
        <a:srgbClr val="8EC171"/>
      </a:accent6>
      <a:hlink>
        <a:srgbClr val="F466F4"/>
      </a:hlink>
      <a:folHlink>
        <a:srgbClr val="AEB12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37708</TotalTime>
  <Words>895</Words>
  <Application>Microsoft Office PowerPoint</Application>
  <PresentationFormat>On-screen Show (4:3)</PresentationFormat>
  <Paragraphs>157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Template IPGM1</vt:lpstr>
      <vt:lpstr>FTGK3013  Fotografi   Topik 9: Fotografi Dalam Studio  Dr.Sajap Maswan Jabatan Teknologi Pendidikan IPG Kampus Tuanku Bainun sajap@ipgktb.edu.my http://sajadstudio.info/sumber</vt:lpstr>
      <vt:lpstr>Pengenalan</vt:lpstr>
      <vt:lpstr>Studio Fotografi</vt:lpstr>
      <vt:lpstr>Studio fotografi</vt:lpstr>
      <vt:lpstr>Peralatan asas studio fotografi</vt:lpstr>
      <vt:lpstr>Peralatan asas studio fotografi</vt:lpstr>
      <vt:lpstr>Peralatan asas studio fotografi</vt:lpstr>
      <vt:lpstr>Peralatan asas studio fotografi</vt:lpstr>
      <vt:lpstr>Peralatan asas studio fotografi</vt:lpstr>
      <vt:lpstr>Peralatan asas studio fotografi</vt:lpstr>
      <vt:lpstr>Peralatan asas studio fotografi</vt:lpstr>
      <vt:lpstr>Peralatan asas studio fotografi</vt:lpstr>
      <vt:lpstr>Peralatan asas studio fotografi</vt:lpstr>
      <vt:lpstr>Peralatan asas studio fotografi</vt:lpstr>
      <vt:lpstr>Peralatan asas studio fotografi</vt:lpstr>
      <vt:lpstr>Peralatan asas studio fotografi</vt:lpstr>
      <vt:lpstr>Peralatan asas studio fotografi</vt:lpstr>
      <vt:lpstr>Peralatan asas studio fotografi</vt:lpstr>
      <vt:lpstr>Asas Pencahayaan Dalam Studio</vt:lpstr>
      <vt:lpstr>Asas Pencahayaan Dalam Studio</vt:lpstr>
      <vt:lpstr>Asas Pencahayaan Dalam Studio</vt:lpstr>
      <vt:lpstr>Asas Pencahayaan Dalam Studio</vt:lpstr>
      <vt:lpstr>Asas Pencahayaan Dalam Studio</vt:lpstr>
      <vt:lpstr>Asas Pencahayaan Dalam Studio</vt:lpstr>
      <vt:lpstr>Asas Pencahayaan Dalam Studio</vt:lpstr>
      <vt:lpstr>Asas Pencahayaan Dalam Studio</vt:lpstr>
      <vt:lpstr>Jenis Pencahayaan dan kesannya</vt:lpstr>
      <vt:lpstr>Jenis Pencahayaan dan kesannya</vt:lpstr>
      <vt:lpstr>Jenis Pencahayaan dan kesannya</vt:lpstr>
      <vt:lpstr>Jenis Pencahayaan dan kesannya</vt:lpstr>
      <vt:lpstr>Jenis Pencahayaan dan kesannya</vt:lpstr>
      <vt:lpstr>Jenis Pencahayaan dan kesannya</vt:lpstr>
      <vt:lpstr>AKTIVITI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muntasir</dc:creator>
  <cp:lastModifiedBy>HpUser</cp:lastModifiedBy>
  <cp:revision>602</cp:revision>
  <cp:lastPrinted>2015-05-13T23:11:09Z</cp:lastPrinted>
  <dcterms:created xsi:type="dcterms:W3CDTF">2013-06-04T01:16:56Z</dcterms:created>
  <dcterms:modified xsi:type="dcterms:W3CDTF">2018-07-24T19:26:54Z</dcterms:modified>
</cp:coreProperties>
</file>